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1" r:id="rId2"/>
    <p:sldId id="326" r:id="rId3"/>
    <p:sldId id="836" r:id="rId4"/>
    <p:sldId id="601" r:id="rId5"/>
    <p:sldId id="602" r:id="rId6"/>
    <p:sldId id="603" r:id="rId7"/>
    <p:sldId id="605" r:id="rId8"/>
    <p:sldId id="604" r:id="rId9"/>
    <p:sldId id="606" r:id="rId10"/>
    <p:sldId id="635" r:id="rId11"/>
    <p:sldId id="608" r:id="rId12"/>
    <p:sldId id="837" r:id="rId13"/>
    <p:sldId id="840" r:id="rId14"/>
    <p:sldId id="611" r:id="rId15"/>
    <p:sldId id="636" r:id="rId16"/>
    <p:sldId id="839" r:id="rId17"/>
    <p:sldId id="612" r:id="rId18"/>
    <p:sldId id="838" r:id="rId19"/>
    <p:sldId id="614" r:id="rId20"/>
    <p:sldId id="615" r:id="rId21"/>
    <p:sldId id="616" r:id="rId22"/>
    <p:sldId id="617" r:id="rId23"/>
    <p:sldId id="621" r:id="rId24"/>
    <p:sldId id="618" r:id="rId25"/>
    <p:sldId id="619" r:id="rId26"/>
    <p:sldId id="622" r:id="rId27"/>
    <p:sldId id="623" r:id="rId28"/>
    <p:sldId id="624" r:id="rId29"/>
    <p:sldId id="625" r:id="rId30"/>
    <p:sldId id="626" r:id="rId31"/>
    <p:sldId id="627" r:id="rId32"/>
    <p:sldId id="633" r:id="rId33"/>
    <p:sldId id="628" r:id="rId34"/>
    <p:sldId id="629" r:id="rId35"/>
    <p:sldId id="631" r:id="rId36"/>
    <p:sldId id="634" r:id="rId37"/>
    <p:sldId id="630" r:id="rId38"/>
    <p:sldId id="835" r:id="rId39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99"/>
    <a:srgbClr val="FFFF99"/>
    <a:srgbClr val="00CCFF"/>
    <a:srgbClr val="00FF00"/>
    <a:srgbClr val="996633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2931" autoAdjust="0"/>
  </p:normalViewPr>
  <p:slideViewPr>
    <p:cSldViewPr>
      <p:cViewPr varScale="1">
        <p:scale>
          <a:sx n="54" d="100"/>
          <a:sy n="54" d="100"/>
        </p:scale>
        <p:origin x="17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notesViewPr>
    <p:cSldViewPr>
      <p:cViewPr varScale="1">
        <p:scale>
          <a:sx n="48" d="100"/>
          <a:sy n="48" d="100"/>
        </p:scale>
        <p:origin x="2964" y="60"/>
      </p:cViewPr>
      <p:guideLst>
        <p:guide orient="horz" pos="304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zamettin AYDIN" userId="45c69f7b-6da4-41e6-a041-0ab696457aaa" providerId="ADAL" clId="{D69166F8-429F-4657-9EE3-1658DBF20299}"/>
    <pc:docChg chg="modSld">
      <pc:chgData name="Nizamettin AYDIN" userId="45c69f7b-6da4-41e6-a041-0ab696457aaa" providerId="ADAL" clId="{D69166F8-429F-4657-9EE3-1658DBF20299}" dt="2022-10-31T17:16:15.089" v="1" actId="20577"/>
      <pc:docMkLst>
        <pc:docMk/>
      </pc:docMkLst>
      <pc:sldChg chg="modSp mod">
        <pc:chgData name="Nizamettin AYDIN" userId="45c69f7b-6da4-41e6-a041-0ab696457aaa" providerId="ADAL" clId="{D69166F8-429F-4657-9EE3-1658DBF20299}" dt="2022-10-31T17:16:15.089" v="1" actId="20577"/>
        <pc:sldMkLst>
          <pc:docMk/>
          <pc:sldMk cId="2808588274" sldId="822"/>
        </pc:sldMkLst>
        <pc:spChg chg="mod">
          <ac:chgData name="Nizamettin AYDIN" userId="45c69f7b-6da4-41e6-a041-0ab696457aaa" providerId="ADAL" clId="{D69166F8-429F-4657-9EE3-1658DBF20299}" dt="2022-10-31T17:16:15.089" v="1" actId="20577"/>
          <ac:spMkLst>
            <pc:docMk/>
            <pc:sldMk cId="2808588274" sldId="822"/>
            <ac:spMk id="3" creationId="{6372C253-638E-8308-AD70-586C21C18423}"/>
          </ac:spMkLst>
        </pc:spChg>
      </pc:sldChg>
    </pc:docChg>
  </pc:docChgLst>
  <pc:docChgLst>
    <pc:chgData name="Nizamettin AYDIN" userId="45c69f7b-6da4-41e6-a041-0ab696457aaa" providerId="ADAL" clId="{7224FDB4-327E-4196-B689-E713B7154071}"/>
    <pc:docChg chg="undo custSel delSld modSld">
      <pc:chgData name="Nizamettin AYDIN" userId="45c69f7b-6da4-41e6-a041-0ab696457aaa" providerId="ADAL" clId="{7224FDB4-327E-4196-B689-E713B7154071}" dt="2022-10-17T12:47:46.412" v="127" actId="6549"/>
      <pc:docMkLst>
        <pc:docMk/>
      </pc:docMkLst>
      <pc:sldChg chg="modSp mod">
        <pc:chgData name="Nizamettin AYDIN" userId="45c69f7b-6da4-41e6-a041-0ab696457aaa" providerId="ADAL" clId="{7224FDB4-327E-4196-B689-E713B7154071}" dt="2022-10-17T12:47:46.412" v="127" actId="6549"/>
        <pc:sldMkLst>
          <pc:docMk/>
          <pc:sldMk cId="0" sldId="326"/>
        </pc:sldMkLst>
        <pc:spChg chg="mod">
          <ac:chgData name="Nizamettin AYDIN" userId="45c69f7b-6da4-41e6-a041-0ab696457aaa" providerId="ADAL" clId="{7224FDB4-327E-4196-B689-E713B7154071}" dt="2022-10-17T12:47:46.412" v="127" actId="6549"/>
          <ac:spMkLst>
            <pc:docMk/>
            <pc:sldMk cId="0" sldId="326"/>
            <ac:spMk id="6148" creationId="{D01BE943-6A08-90DA-AC1A-A91AC93DEE51}"/>
          </ac:spMkLst>
        </pc:spChg>
      </pc:sldChg>
      <pc:sldChg chg="del">
        <pc:chgData name="Nizamettin AYDIN" userId="45c69f7b-6da4-41e6-a041-0ab696457aaa" providerId="ADAL" clId="{7224FDB4-327E-4196-B689-E713B7154071}" dt="2022-10-17T12:37:12.791" v="66" actId="47"/>
        <pc:sldMkLst>
          <pc:docMk/>
          <pc:sldMk cId="3602574474" sldId="538"/>
        </pc:sldMkLst>
      </pc:sldChg>
      <pc:sldChg chg="del">
        <pc:chgData name="Nizamettin AYDIN" userId="45c69f7b-6da4-41e6-a041-0ab696457aaa" providerId="ADAL" clId="{7224FDB4-327E-4196-B689-E713B7154071}" dt="2022-10-17T12:37:13.176" v="68" actId="47"/>
        <pc:sldMkLst>
          <pc:docMk/>
          <pc:sldMk cId="278145026" sldId="539"/>
        </pc:sldMkLst>
      </pc:sldChg>
      <pc:sldChg chg="del">
        <pc:chgData name="Nizamettin AYDIN" userId="45c69f7b-6da4-41e6-a041-0ab696457aaa" providerId="ADAL" clId="{7224FDB4-327E-4196-B689-E713B7154071}" dt="2022-10-17T12:37:12.998" v="67" actId="47"/>
        <pc:sldMkLst>
          <pc:docMk/>
          <pc:sldMk cId="550319664" sldId="540"/>
        </pc:sldMkLst>
      </pc:sldChg>
      <pc:sldChg chg="del">
        <pc:chgData name="Nizamettin AYDIN" userId="45c69f7b-6da4-41e6-a041-0ab696457aaa" providerId="ADAL" clId="{7224FDB4-327E-4196-B689-E713B7154071}" dt="2022-10-17T12:37:13.342" v="69" actId="47"/>
        <pc:sldMkLst>
          <pc:docMk/>
          <pc:sldMk cId="1098932294" sldId="541"/>
        </pc:sldMkLst>
      </pc:sldChg>
      <pc:sldChg chg="del">
        <pc:chgData name="Nizamettin AYDIN" userId="45c69f7b-6da4-41e6-a041-0ab696457aaa" providerId="ADAL" clId="{7224FDB4-327E-4196-B689-E713B7154071}" dt="2022-10-17T12:37:10.687" v="61" actId="47"/>
        <pc:sldMkLst>
          <pc:docMk/>
          <pc:sldMk cId="1127530655" sldId="551"/>
        </pc:sldMkLst>
      </pc:sldChg>
      <pc:sldChg chg="del">
        <pc:chgData name="Nizamettin AYDIN" userId="45c69f7b-6da4-41e6-a041-0ab696457aaa" providerId="ADAL" clId="{7224FDB4-327E-4196-B689-E713B7154071}" dt="2022-10-17T12:37:00.248" v="58" actId="47"/>
        <pc:sldMkLst>
          <pc:docMk/>
          <pc:sldMk cId="0" sldId="552"/>
        </pc:sldMkLst>
      </pc:sldChg>
      <pc:sldChg chg="del">
        <pc:chgData name="Nizamettin AYDIN" userId="45c69f7b-6da4-41e6-a041-0ab696457aaa" providerId="ADAL" clId="{7224FDB4-327E-4196-B689-E713B7154071}" dt="2022-10-17T12:37:11.828" v="62" actId="47"/>
        <pc:sldMkLst>
          <pc:docMk/>
          <pc:sldMk cId="1536709932" sldId="553"/>
        </pc:sldMkLst>
      </pc:sldChg>
      <pc:sldChg chg="del">
        <pc:chgData name="Nizamettin AYDIN" userId="45c69f7b-6da4-41e6-a041-0ab696457aaa" providerId="ADAL" clId="{7224FDB4-327E-4196-B689-E713B7154071}" dt="2022-10-17T12:37:12.197" v="64" actId="47"/>
        <pc:sldMkLst>
          <pc:docMk/>
          <pc:sldMk cId="784926044" sldId="560"/>
        </pc:sldMkLst>
      </pc:sldChg>
      <pc:sldChg chg="del">
        <pc:chgData name="Nizamettin AYDIN" userId="45c69f7b-6da4-41e6-a041-0ab696457aaa" providerId="ADAL" clId="{7224FDB4-327E-4196-B689-E713B7154071}" dt="2022-10-17T12:37:15.603" v="77" actId="47"/>
        <pc:sldMkLst>
          <pc:docMk/>
          <pc:sldMk cId="2738640753" sldId="565"/>
        </pc:sldMkLst>
      </pc:sldChg>
      <pc:sldChg chg="del">
        <pc:chgData name="Nizamettin AYDIN" userId="45c69f7b-6da4-41e6-a041-0ab696457aaa" providerId="ADAL" clId="{7224FDB4-327E-4196-B689-E713B7154071}" dt="2022-10-17T12:37:12.388" v="65" actId="47"/>
        <pc:sldMkLst>
          <pc:docMk/>
          <pc:sldMk cId="2939773071" sldId="573"/>
        </pc:sldMkLst>
      </pc:sldChg>
      <pc:sldChg chg="del">
        <pc:chgData name="Nizamettin AYDIN" userId="45c69f7b-6da4-41e6-a041-0ab696457aaa" providerId="ADAL" clId="{7224FDB4-327E-4196-B689-E713B7154071}" dt="2022-10-17T12:37:14.131" v="72" actId="47"/>
        <pc:sldMkLst>
          <pc:docMk/>
          <pc:sldMk cId="4073413117" sldId="575"/>
        </pc:sldMkLst>
      </pc:sldChg>
      <pc:sldChg chg="del">
        <pc:chgData name="Nizamettin AYDIN" userId="45c69f7b-6da4-41e6-a041-0ab696457aaa" providerId="ADAL" clId="{7224FDB4-327E-4196-B689-E713B7154071}" dt="2022-10-17T12:37:13.546" v="70" actId="47"/>
        <pc:sldMkLst>
          <pc:docMk/>
          <pc:sldMk cId="4211978929" sldId="601"/>
        </pc:sldMkLst>
      </pc:sldChg>
      <pc:sldChg chg="del">
        <pc:chgData name="Nizamettin AYDIN" userId="45c69f7b-6da4-41e6-a041-0ab696457aaa" providerId="ADAL" clId="{7224FDB4-327E-4196-B689-E713B7154071}" dt="2022-10-17T12:37:12.028" v="63" actId="47"/>
        <pc:sldMkLst>
          <pc:docMk/>
          <pc:sldMk cId="3832606114" sldId="608"/>
        </pc:sldMkLst>
      </pc:sldChg>
      <pc:sldChg chg="del">
        <pc:chgData name="Nizamettin AYDIN" userId="45c69f7b-6da4-41e6-a041-0ab696457aaa" providerId="ADAL" clId="{7224FDB4-327E-4196-B689-E713B7154071}" dt="2022-10-17T12:37:15.096" v="76" actId="47"/>
        <pc:sldMkLst>
          <pc:docMk/>
          <pc:sldMk cId="1003587333" sldId="609"/>
        </pc:sldMkLst>
      </pc:sldChg>
      <pc:sldChg chg="del">
        <pc:chgData name="Nizamettin AYDIN" userId="45c69f7b-6da4-41e6-a041-0ab696457aaa" providerId="ADAL" clId="{7224FDB4-327E-4196-B689-E713B7154071}" dt="2022-10-17T12:37:13.715" v="71" actId="47"/>
        <pc:sldMkLst>
          <pc:docMk/>
          <pc:sldMk cId="1827002136" sldId="612"/>
        </pc:sldMkLst>
      </pc:sldChg>
      <pc:sldChg chg="del">
        <pc:chgData name="Nizamettin AYDIN" userId="45c69f7b-6da4-41e6-a041-0ab696457aaa" providerId="ADAL" clId="{7224FDB4-327E-4196-B689-E713B7154071}" dt="2022-10-17T12:37:14.344" v="73" actId="47"/>
        <pc:sldMkLst>
          <pc:docMk/>
          <pc:sldMk cId="1801021841" sldId="613"/>
        </pc:sldMkLst>
      </pc:sldChg>
      <pc:sldChg chg="del">
        <pc:chgData name="Nizamettin AYDIN" userId="45c69f7b-6da4-41e6-a041-0ab696457aaa" providerId="ADAL" clId="{7224FDB4-327E-4196-B689-E713B7154071}" dt="2022-10-17T12:37:14.579" v="74" actId="47"/>
        <pc:sldMkLst>
          <pc:docMk/>
          <pc:sldMk cId="4123363210" sldId="614"/>
        </pc:sldMkLst>
      </pc:sldChg>
      <pc:sldChg chg="del">
        <pc:chgData name="Nizamettin AYDIN" userId="45c69f7b-6da4-41e6-a041-0ab696457aaa" providerId="ADAL" clId="{7224FDB4-327E-4196-B689-E713B7154071}" dt="2022-10-17T12:37:15.981" v="78" actId="47"/>
        <pc:sldMkLst>
          <pc:docMk/>
          <pc:sldMk cId="3224649092" sldId="616"/>
        </pc:sldMkLst>
      </pc:sldChg>
      <pc:sldChg chg="del">
        <pc:chgData name="Nizamettin AYDIN" userId="45c69f7b-6da4-41e6-a041-0ab696457aaa" providerId="ADAL" clId="{7224FDB4-327E-4196-B689-E713B7154071}" dt="2022-10-17T12:37:16.281" v="79" actId="47"/>
        <pc:sldMkLst>
          <pc:docMk/>
          <pc:sldMk cId="3771881521" sldId="617"/>
        </pc:sldMkLst>
      </pc:sldChg>
      <pc:sldChg chg="del">
        <pc:chgData name="Nizamettin AYDIN" userId="45c69f7b-6da4-41e6-a041-0ab696457aaa" providerId="ADAL" clId="{7224FDB4-327E-4196-B689-E713B7154071}" dt="2022-10-17T12:37:17.681" v="81" actId="47"/>
        <pc:sldMkLst>
          <pc:docMk/>
          <pc:sldMk cId="3111646044" sldId="664"/>
        </pc:sldMkLst>
      </pc:sldChg>
      <pc:sldChg chg="del">
        <pc:chgData name="Nizamettin AYDIN" userId="45c69f7b-6da4-41e6-a041-0ab696457aaa" providerId="ADAL" clId="{7224FDB4-327E-4196-B689-E713B7154071}" dt="2022-10-17T12:37:18.492" v="82" actId="47"/>
        <pc:sldMkLst>
          <pc:docMk/>
          <pc:sldMk cId="857401260" sldId="665"/>
        </pc:sldMkLst>
      </pc:sldChg>
      <pc:sldChg chg="del">
        <pc:chgData name="Nizamettin AYDIN" userId="45c69f7b-6da4-41e6-a041-0ab696457aaa" providerId="ADAL" clId="{7224FDB4-327E-4196-B689-E713B7154071}" dt="2022-10-17T12:37:19.073" v="83" actId="47"/>
        <pc:sldMkLst>
          <pc:docMk/>
          <pc:sldMk cId="2037684023" sldId="666"/>
        </pc:sldMkLst>
      </pc:sldChg>
      <pc:sldChg chg="del">
        <pc:chgData name="Nizamettin AYDIN" userId="45c69f7b-6da4-41e6-a041-0ab696457aaa" providerId="ADAL" clId="{7224FDB4-327E-4196-B689-E713B7154071}" dt="2022-10-17T12:37:20.339" v="84" actId="47"/>
        <pc:sldMkLst>
          <pc:docMk/>
          <pc:sldMk cId="3807330066" sldId="667"/>
        </pc:sldMkLst>
      </pc:sldChg>
      <pc:sldChg chg="del">
        <pc:chgData name="Nizamettin AYDIN" userId="45c69f7b-6da4-41e6-a041-0ab696457aaa" providerId="ADAL" clId="{7224FDB4-327E-4196-B689-E713B7154071}" dt="2022-10-17T12:37:21.066" v="85" actId="47"/>
        <pc:sldMkLst>
          <pc:docMk/>
          <pc:sldMk cId="4294727099" sldId="668"/>
        </pc:sldMkLst>
      </pc:sldChg>
      <pc:sldChg chg="del">
        <pc:chgData name="Nizamettin AYDIN" userId="45c69f7b-6da4-41e6-a041-0ab696457aaa" providerId="ADAL" clId="{7224FDB4-327E-4196-B689-E713B7154071}" dt="2022-10-17T12:37:22.109" v="86" actId="47"/>
        <pc:sldMkLst>
          <pc:docMk/>
          <pc:sldMk cId="354566532" sldId="669"/>
        </pc:sldMkLst>
      </pc:sldChg>
      <pc:sldChg chg="del">
        <pc:chgData name="Nizamettin AYDIN" userId="45c69f7b-6da4-41e6-a041-0ab696457aaa" providerId="ADAL" clId="{7224FDB4-327E-4196-B689-E713B7154071}" dt="2022-10-17T12:37:16.820" v="80" actId="47"/>
        <pc:sldMkLst>
          <pc:docMk/>
          <pc:sldMk cId="2895855224" sldId="670"/>
        </pc:sldMkLst>
      </pc:sldChg>
      <pc:sldChg chg="del">
        <pc:chgData name="Nizamettin AYDIN" userId="45c69f7b-6da4-41e6-a041-0ab696457aaa" providerId="ADAL" clId="{7224FDB4-327E-4196-B689-E713B7154071}" dt="2022-10-17T12:37:14.839" v="75" actId="47"/>
        <pc:sldMkLst>
          <pc:docMk/>
          <pc:sldMk cId="3217439471" sldId="671"/>
        </pc:sldMkLst>
      </pc:sldChg>
      <pc:sldChg chg="del">
        <pc:chgData name="Nizamettin AYDIN" userId="45c69f7b-6da4-41e6-a041-0ab696457aaa" providerId="ADAL" clId="{7224FDB4-327E-4196-B689-E713B7154071}" dt="2022-10-17T12:36:05.699" v="0" actId="47"/>
        <pc:sldMkLst>
          <pc:docMk/>
          <pc:sldMk cId="1193528904" sldId="702"/>
        </pc:sldMkLst>
      </pc:sldChg>
      <pc:sldChg chg="del">
        <pc:chgData name="Nizamettin AYDIN" userId="45c69f7b-6da4-41e6-a041-0ab696457aaa" providerId="ADAL" clId="{7224FDB4-327E-4196-B689-E713B7154071}" dt="2022-10-17T12:36:06.663" v="3" actId="47"/>
        <pc:sldMkLst>
          <pc:docMk/>
          <pc:sldMk cId="3361112294" sldId="727"/>
        </pc:sldMkLst>
      </pc:sldChg>
      <pc:sldChg chg="del">
        <pc:chgData name="Nizamettin AYDIN" userId="45c69f7b-6da4-41e6-a041-0ab696457aaa" providerId="ADAL" clId="{7224FDB4-327E-4196-B689-E713B7154071}" dt="2022-10-17T12:36:07.318" v="7" actId="47"/>
        <pc:sldMkLst>
          <pc:docMk/>
          <pc:sldMk cId="2435588182" sldId="729"/>
        </pc:sldMkLst>
      </pc:sldChg>
      <pc:sldChg chg="del">
        <pc:chgData name="Nizamettin AYDIN" userId="45c69f7b-6da4-41e6-a041-0ab696457aaa" providerId="ADAL" clId="{7224FDB4-327E-4196-B689-E713B7154071}" dt="2022-10-17T12:36:07.650" v="9" actId="47"/>
        <pc:sldMkLst>
          <pc:docMk/>
          <pc:sldMk cId="997633727" sldId="730"/>
        </pc:sldMkLst>
      </pc:sldChg>
      <pc:sldChg chg="del">
        <pc:chgData name="Nizamettin AYDIN" userId="45c69f7b-6da4-41e6-a041-0ab696457aaa" providerId="ADAL" clId="{7224FDB4-327E-4196-B689-E713B7154071}" dt="2022-10-17T12:36:07.819" v="10" actId="47"/>
        <pc:sldMkLst>
          <pc:docMk/>
          <pc:sldMk cId="3728017497" sldId="731"/>
        </pc:sldMkLst>
      </pc:sldChg>
      <pc:sldChg chg="del">
        <pc:chgData name="Nizamettin AYDIN" userId="45c69f7b-6da4-41e6-a041-0ab696457aaa" providerId="ADAL" clId="{7224FDB4-327E-4196-B689-E713B7154071}" dt="2022-10-17T12:36:07.972" v="11" actId="47"/>
        <pc:sldMkLst>
          <pc:docMk/>
          <pc:sldMk cId="880159823" sldId="732"/>
        </pc:sldMkLst>
      </pc:sldChg>
      <pc:sldChg chg="del">
        <pc:chgData name="Nizamettin AYDIN" userId="45c69f7b-6da4-41e6-a041-0ab696457aaa" providerId="ADAL" clId="{7224FDB4-327E-4196-B689-E713B7154071}" dt="2022-10-17T12:36:08.289" v="13" actId="47"/>
        <pc:sldMkLst>
          <pc:docMk/>
          <pc:sldMk cId="1509346004" sldId="733"/>
        </pc:sldMkLst>
      </pc:sldChg>
      <pc:sldChg chg="del">
        <pc:chgData name="Nizamettin AYDIN" userId="45c69f7b-6da4-41e6-a041-0ab696457aaa" providerId="ADAL" clId="{7224FDB4-327E-4196-B689-E713B7154071}" dt="2022-10-17T12:36:08.489" v="14" actId="47"/>
        <pc:sldMkLst>
          <pc:docMk/>
          <pc:sldMk cId="2437498522" sldId="734"/>
        </pc:sldMkLst>
      </pc:sldChg>
      <pc:sldChg chg="del">
        <pc:chgData name="Nizamettin AYDIN" userId="45c69f7b-6da4-41e6-a041-0ab696457aaa" providerId="ADAL" clId="{7224FDB4-327E-4196-B689-E713B7154071}" dt="2022-10-17T12:36:08.636" v="15" actId="47"/>
        <pc:sldMkLst>
          <pc:docMk/>
          <pc:sldMk cId="2518574460" sldId="735"/>
        </pc:sldMkLst>
      </pc:sldChg>
      <pc:sldChg chg="del">
        <pc:chgData name="Nizamettin AYDIN" userId="45c69f7b-6da4-41e6-a041-0ab696457aaa" providerId="ADAL" clId="{7224FDB4-327E-4196-B689-E713B7154071}" dt="2022-10-17T12:36:08.806" v="16" actId="47"/>
        <pc:sldMkLst>
          <pc:docMk/>
          <pc:sldMk cId="3252515147" sldId="736"/>
        </pc:sldMkLst>
      </pc:sldChg>
      <pc:sldChg chg="del">
        <pc:chgData name="Nizamettin AYDIN" userId="45c69f7b-6da4-41e6-a041-0ab696457aaa" providerId="ADAL" clId="{7224FDB4-327E-4196-B689-E713B7154071}" dt="2022-10-17T12:36:08.975" v="17" actId="47"/>
        <pc:sldMkLst>
          <pc:docMk/>
          <pc:sldMk cId="599388629" sldId="737"/>
        </pc:sldMkLst>
      </pc:sldChg>
      <pc:sldChg chg="del">
        <pc:chgData name="Nizamettin AYDIN" userId="45c69f7b-6da4-41e6-a041-0ab696457aaa" providerId="ADAL" clId="{7224FDB4-327E-4196-B689-E713B7154071}" dt="2022-10-17T12:36:09.276" v="19" actId="47"/>
        <pc:sldMkLst>
          <pc:docMk/>
          <pc:sldMk cId="3707416520" sldId="738"/>
        </pc:sldMkLst>
      </pc:sldChg>
      <pc:sldChg chg="del">
        <pc:chgData name="Nizamettin AYDIN" userId="45c69f7b-6da4-41e6-a041-0ab696457aaa" providerId="ADAL" clId="{7224FDB4-327E-4196-B689-E713B7154071}" dt="2022-10-17T12:36:47.430" v="22" actId="47"/>
        <pc:sldMkLst>
          <pc:docMk/>
          <pc:sldMk cId="563717116" sldId="739"/>
        </pc:sldMkLst>
      </pc:sldChg>
      <pc:sldChg chg="del">
        <pc:chgData name="Nizamettin AYDIN" userId="45c69f7b-6da4-41e6-a041-0ab696457aaa" providerId="ADAL" clId="{7224FDB4-327E-4196-B689-E713B7154071}" dt="2022-10-17T12:36:50.923" v="30" actId="47"/>
        <pc:sldMkLst>
          <pc:docMk/>
          <pc:sldMk cId="3126392616" sldId="740"/>
        </pc:sldMkLst>
      </pc:sldChg>
      <pc:sldChg chg="del">
        <pc:chgData name="Nizamettin AYDIN" userId="45c69f7b-6da4-41e6-a041-0ab696457aaa" providerId="ADAL" clId="{7224FDB4-327E-4196-B689-E713B7154071}" dt="2022-10-17T12:36:05.899" v="1" actId="47"/>
        <pc:sldMkLst>
          <pc:docMk/>
          <pc:sldMk cId="3583272558" sldId="741"/>
        </pc:sldMkLst>
      </pc:sldChg>
      <pc:sldChg chg="del">
        <pc:chgData name="Nizamettin AYDIN" userId="45c69f7b-6da4-41e6-a041-0ab696457aaa" providerId="ADAL" clId="{7224FDB4-327E-4196-B689-E713B7154071}" dt="2022-10-17T12:36:06.447" v="2" actId="47"/>
        <pc:sldMkLst>
          <pc:docMk/>
          <pc:sldMk cId="3106011169" sldId="742"/>
        </pc:sldMkLst>
      </pc:sldChg>
      <pc:sldChg chg="del">
        <pc:chgData name="Nizamettin AYDIN" userId="45c69f7b-6da4-41e6-a041-0ab696457aaa" providerId="ADAL" clId="{7224FDB4-327E-4196-B689-E713B7154071}" dt="2022-10-17T12:36:06.816" v="4" actId="47"/>
        <pc:sldMkLst>
          <pc:docMk/>
          <pc:sldMk cId="1001704492" sldId="743"/>
        </pc:sldMkLst>
      </pc:sldChg>
      <pc:sldChg chg="del">
        <pc:chgData name="Nizamettin AYDIN" userId="45c69f7b-6da4-41e6-a041-0ab696457aaa" providerId="ADAL" clId="{7224FDB4-327E-4196-B689-E713B7154071}" dt="2022-10-17T12:36:07.202" v="6" actId="47"/>
        <pc:sldMkLst>
          <pc:docMk/>
          <pc:sldMk cId="963194952" sldId="744"/>
        </pc:sldMkLst>
      </pc:sldChg>
      <pc:sldChg chg="del">
        <pc:chgData name="Nizamettin AYDIN" userId="45c69f7b-6da4-41e6-a041-0ab696457aaa" providerId="ADAL" clId="{7224FDB4-327E-4196-B689-E713B7154071}" dt="2022-10-17T12:36:07.017" v="5" actId="47"/>
        <pc:sldMkLst>
          <pc:docMk/>
          <pc:sldMk cId="3433565771" sldId="745"/>
        </pc:sldMkLst>
      </pc:sldChg>
      <pc:sldChg chg="del">
        <pc:chgData name="Nizamettin AYDIN" userId="45c69f7b-6da4-41e6-a041-0ab696457aaa" providerId="ADAL" clId="{7224FDB4-327E-4196-B689-E713B7154071}" dt="2022-10-17T12:36:07.587" v="8" actId="47"/>
        <pc:sldMkLst>
          <pc:docMk/>
          <pc:sldMk cId="3878006477" sldId="746"/>
        </pc:sldMkLst>
      </pc:sldChg>
      <pc:sldChg chg="del">
        <pc:chgData name="Nizamettin AYDIN" userId="45c69f7b-6da4-41e6-a041-0ab696457aaa" providerId="ADAL" clId="{7224FDB4-327E-4196-B689-E713B7154071}" dt="2022-10-17T12:36:08.166" v="12" actId="47"/>
        <pc:sldMkLst>
          <pc:docMk/>
          <pc:sldMk cId="3268316360" sldId="747"/>
        </pc:sldMkLst>
      </pc:sldChg>
      <pc:sldChg chg="del">
        <pc:chgData name="Nizamettin AYDIN" userId="45c69f7b-6da4-41e6-a041-0ab696457aaa" providerId="ADAL" clId="{7224FDB4-327E-4196-B689-E713B7154071}" dt="2022-10-17T12:36:09.191" v="18" actId="47"/>
        <pc:sldMkLst>
          <pc:docMk/>
          <pc:sldMk cId="1836407711" sldId="748"/>
        </pc:sldMkLst>
      </pc:sldChg>
      <pc:sldChg chg="del">
        <pc:chgData name="Nizamettin AYDIN" userId="45c69f7b-6da4-41e6-a041-0ab696457aaa" providerId="ADAL" clId="{7224FDB4-327E-4196-B689-E713B7154071}" dt="2022-10-17T12:36:09.462" v="20" actId="47"/>
        <pc:sldMkLst>
          <pc:docMk/>
          <pc:sldMk cId="2252459036" sldId="749"/>
        </pc:sldMkLst>
      </pc:sldChg>
      <pc:sldChg chg="del">
        <pc:chgData name="Nizamettin AYDIN" userId="45c69f7b-6da4-41e6-a041-0ab696457aaa" providerId="ADAL" clId="{7224FDB4-327E-4196-B689-E713B7154071}" dt="2022-10-17T12:36:46.998" v="21" actId="47"/>
        <pc:sldMkLst>
          <pc:docMk/>
          <pc:sldMk cId="4247016633" sldId="750"/>
        </pc:sldMkLst>
      </pc:sldChg>
      <pc:sldChg chg="del">
        <pc:chgData name="Nizamettin AYDIN" userId="45c69f7b-6da4-41e6-a041-0ab696457aaa" providerId="ADAL" clId="{7224FDB4-327E-4196-B689-E713B7154071}" dt="2022-10-17T12:36:47.915" v="24" actId="47"/>
        <pc:sldMkLst>
          <pc:docMk/>
          <pc:sldMk cId="1578205342" sldId="751"/>
        </pc:sldMkLst>
      </pc:sldChg>
      <pc:sldChg chg="del">
        <pc:chgData name="Nizamettin AYDIN" userId="45c69f7b-6da4-41e6-a041-0ab696457aaa" providerId="ADAL" clId="{7224FDB4-327E-4196-B689-E713B7154071}" dt="2022-10-17T12:36:48.285" v="26" actId="47"/>
        <pc:sldMkLst>
          <pc:docMk/>
          <pc:sldMk cId="587711007" sldId="752"/>
        </pc:sldMkLst>
      </pc:sldChg>
      <pc:sldChg chg="del">
        <pc:chgData name="Nizamettin AYDIN" userId="45c69f7b-6da4-41e6-a041-0ab696457aaa" providerId="ADAL" clId="{7224FDB4-327E-4196-B689-E713B7154071}" dt="2022-10-17T12:36:48.670" v="28" actId="47"/>
        <pc:sldMkLst>
          <pc:docMk/>
          <pc:sldMk cId="594973349" sldId="753"/>
        </pc:sldMkLst>
      </pc:sldChg>
      <pc:sldChg chg="del">
        <pc:chgData name="Nizamettin AYDIN" userId="45c69f7b-6da4-41e6-a041-0ab696457aaa" providerId="ADAL" clId="{7224FDB4-327E-4196-B689-E713B7154071}" dt="2022-10-17T12:36:47.699" v="23" actId="47"/>
        <pc:sldMkLst>
          <pc:docMk/>
          <pc:sldMk cId="3650158719" sldId="754"/>
        </pc:sldMkLst>
      </pc:sldChg>
      <pc:sldChg chg="del">
        <pc:chgData name="Nizamettin AYDIN" userId="45c69f7b-6da4-41e6-a041-0ab696457aaa" providerId="ADAL" clId="{7224FDB4-327E-4196-B689-E713B7154071}" dt="2022-10-17T12:36:48.501" v="27" actId="47"/>
        <pc:sldMkLst>
          <pc:docMk/>
          <pc:sldMk cId="3818025247" sldId="755"/>
        </pc:sldMkLst>
      </pc:sldChg>
      <pc:sldChg chg="del">
        <pc:chgData name="Nizamettin AYDIN" userId="45c69f7b-6da4-41e6-a041-0ab696457aaa" providerId="ADAL" clId="{7224FDB4-327E-4196-B689-E713B7154071}" dt="2022-10-17T12:36:50.358" v="29" actId="47"/>
        <pc:sldMkLst>
          <pc:docMk/>
          <pc:sldMk cId="91004001" sldId="756"/>
        </pc:sldMkLst>
      </pc:sldChg>
      <pc:sldChg chg="del">
        <pc:chgData name="Nizamettin AYDIN" userId="45c69f7b-6da4-41e6-a041-0ab696457aaa" providerId="ADAL" clId="{7224FDB4-327E-4196-B689-E713B7154071}" dt="2022-10-17T12:36:48.142" v="25" actId="47"/>
        <pc:sldMkLst>
          <pc:docMk/>
          <pc:sldMk cId="2864799003" sldId="757"/>
        </pc:sldMkLst>
      </pc:sldChg>
      <pc:sldChg chg="del">
        <pc:chgData name="Nizamettin AYDIN" userId="45c69f7b-6da4-41e6-a041-0ab696457aaa" providerId="ADAL" clId="{7224FDB4-327E-4196-B689-E713B7154071}" dt="2022-10-17T12:36:52.626" v="35" actId="47"/>
        <pc:sldMkLst>
          <pc:docMk/>
          <pc:sldMk cId="1843008463" sldId="758"/>
        </pc:sldMkLst>
      </pc:sldChg>
      <pc:sldChg chg="del">
        <pc:chgData name="Nizamettin AYDIN" userId="45c69f7b-6da4-41e6-a041-0ab696457aaa" providerId="ADAL" clId="{7224FDB4-327E-4196-B689-E713B7154071}" dt="2022-10-17T12:36:51.477" v="31" actId="47"/>
        <pc:sldMkLst>
          <pc:docMk/>
          <pc:sldMk cId="3963379089" sldId="759"/>
        </pc:sldMkLst>
      </pc:sldChg>
      <pc:sldChg chg="del">
        <pc:chgData name="Nizamettin AYDIN" userId="45c69f7b-6da4-41e6-a041-0ab696457aaa" providerId="ADAL" clId="{7224FDB4-327E-4196-B689-E713B7154071}" dt="2022-10-17T12:36:52.178" v="33" actId="47"/>
        <pc:sldMkLst>
          <pc:docMk/>
          <pc:sldMk cId="2940303770" sldId="760"/>
        </pc:sldMkLst>
      </pc:sldChg>
      <pc:sldChg chg="del">
        <pc:chgData name="Nizamettin AYDIN" userId="45c69f7b-6da4-41e6-a041-0ab696457aaa" providerId="ADAL" clId="{7224FDB4-327E-4196-B689-E713B7154071}" dt="2022-10-17T12:36:51.624" v="32" actId="47"/>
        <pc:sldMkLst>
          <pc:docMk/>
          <pc:sldMk cId="3979797839" sldId="761"/>
        </pc:sldMkLst>
      </pc:sldChg>
      <pc:sldChg chg="del">
        <pc:chgData name="Nizamettin AYDIN" userId="45c69f7b-6da4-41e6-a041-0ab696457aaa" providerId="ADAL" clId="{7224FDB4-327E-4196-B689-E713B7154071}" dt="2022-10-17T12:36:52.463" v="34" actId="47"/>
        <pc:sldMkLst>
          <pc:docMk/>
          <pc:sldMk cId="414805768" sldId="762"/>
        </pc:sldMkLst>
      </pc:sldChg>
      <pc:sldChg chg="del">
        <pc:chgData name="Nizamettin AYDIN" userId="45c69f7b-6da4-41e6-a041-0ab696457aaa" providerId="ADAL" clId="{7224FDB4-327E-4196-B689-E713B7154071}" dt="2022-10-17T12:36:52.826" v="36" actId="47"/>
        <pc:sldMkLst>
          <pc:docMk/>
          <pc:sldMk cId="3066963761" sldId="763"/>
        </pc:sldMkLst>
      </pc:sldChg>
      <pc:sldChg chg="del">
        <pc:chgData name="Nizamettin AYDIN" userId="45c69f7b-6da4-41e6-a041-0ab696457aaa" providerId="ADAL" clId="{7224FDB4-327E-4196-B689-E713B7154071}" dt="2022-10-17T12:36:53.196" v="38" actId="47"/>
        <pc:sldMkLst>
          <pc:docMk/>
          <pc:sldMk cId="646078085" sldId="764"/>
        </pc:sldMkLst>
      </pc:sldChg>
      <pc:sldChg chg="del">
        <pc:chgData name="Nizamettin AYDIN" userId="45c69f7b-6da4-41e6-a041-0ab696457aaa" providerId="ADAL" clId="{7224FDB4-327E-4196-B689-E713B7154071}" dt="2022-10-17T12:36:53.011" v="37" actId="47"/>
        <pc:sldMkLst>
          <pc:docMk/>
          <pc:sldMk cId="3939047630" sldId="765"/>
        </pc:sldMkLst>
      </pc:sldChg>
      <pc:sldChg chg="del">
        <pc:chgData name="Nizamettin AYDIN" userId="45c69f7b-6da4-41e6-a041-0ab696457aaa" providerId="ADAL" clId="{7224FDB4-327E-4196-B689-E713B7154071}" dt="2022-10-17T12:36:53.340" v="39" actId="47"/>
        <pc:sldMkLst>
          <pc:docMk/>
          <pc:sldMk cId="517374787" sldId="766"/>
        </pc:sldMkLst>
      </pc:sldChg>
      <pc:sldChg chg="del">
        <pc:chgData name="Nizamettin AYDIN" userId="45c69f7b-6da4-41e6-a041-0ab696457aaa" providerId="ADAL" clId="{7224FDB4-327E-4196-B689-E713B7154071}" dt="2022-10-17T12:36:53.544" v="40" actId="47"/>
        <pc:sldMkLst>
          <pc:docMk/>
          <pc:sldMk cId="1070620752" sldId="767"/>
        </pc:sldMkLst>
      </pc:sldChg>
      <pc:sldChg chg="del">
        <pc:chgData name="Nizamettin AYDIN" userId="45c69f7b-6da4-41e6-a041-0ab696457aaa" providerId="ADAL" clId="{7224FDB4-327E-4196-B689-E713B7154071}" dt="2022-10-17T12:36:54.310" v="42" actId="47"/>
        <pc:sldMkLst>
          <pc:docMk/>
          <pc:sldMk cId="3523226495" sldId="768"/>
        </pc:sldMkLst>
      </pc:sldChg>
      <pc:sldChg chg="del">
        <pc:chgData name="Nizamettin AYDIN" userId="45c69f7b-6da4-41e6-a041-0ab696457aaa" providerId="ADAL" clId="{7224FDB4-327E-4196-B689-E713B7154071}" dt="2022-10-17T12:36:53.729" v="41" actId="47"/>
        <pc:sldMkLst>
          <pc:docMk/>
          <pc:sldMk cId="1317319665" sldId="769"/>
        </pc:sldMkLst>
      </pc:sldChg>
      <pc:sldChg chg="del">
        <pc:chgData name="Nizamettin AYDIN" userId="45c69f7b-6da4-41e6-a041-0ab696457aaa" providerId="ADAL" clId="{7224FDB4-327E-4196-B689-E713B7154071}" dt="2022-10-17T12:36:54.514" v="43" actId="47"/>
        <pc:sldMkLst>
          <pc:docMk/>
          <pc:sldMk cId="1058818070" sldId="770"/>
        </pc:sldMkLst>
      </pc:sldChg>
      <pc:sldChg chg="del">
        <pc:chgData name="Nizamettin AYDIN" userId="45c69f7b-6da4-41e6-a041-0ab696457aaa" providerId="ADAL" clId="{7224FDB4-327E-4196-B689-E713B7154071}" dt="2022-10-17T12:36:54.699" v="44" actId="47"/>
        <pc:sldMkLst>
          <pc:docMk/>
          <pc:sldMk cId="3000473380" sldId="771"/>
        </pc:sldMkLst>
      </pc:sldChg>
      <pc:sldChg chg="del">
        <pc:chgData name="Nizamettin AYDIN" userId="45c69f7b-6da4-41e6-a041-0ab696457aaa" providerId="ADAL" clId="{7224FDB4-327E-4196-B689-E713B7154071}" dt="2022-10-17T12:36:55.328" v="45" actId="47"/>
        <pc:sldMkLst>
          <pc:docMk/>
          <pc:sldMk cId="427054535" sldId="772"/>
        </pc:sldMkLst>
      </pc:sldChg>
      <pc:sldChg chg="del">
        <pc:chgData name="Nizamettin AYDIN" userId="45c69f7b-6da4-41e6-a041-0ab696457aaa" providerId="ADAL" clId="{7224FDB4-327E-4196-B689-E713B7154071}" dt="2022-10-17T12:36:55.531" v="46" actId="47"/>
        <pc:sldMkLst>
          <pc:docMk/>
          <pc:sldMk cId="561868297" sldId="773"/>
        </pc:sldMkLst>
      </pc:sldChg>
      <pc:sldChg chg="del">
        <pc:chgData name="Nizamettin AYDIN" userId="45c69f7b-6da4-41e6-a041-0ab696457aaa" providerId="ADAL" clId="{7224FDB4-327E-4196-B689-E713B7154071}" dt="2022-10-17T12:36:56.487" v="49" actId="47"/>
        <pc:sldMkLst>
          <pc:docMk/>
          <pc:sldMk cId="4016962998" sldId="774"/>
        </pc:sldMkLst>
      </pc:sldChg>
      <pc:sldChg chg="del">
        <pc:chgData name="Nizamettin AYDIN" userId="45c69f7b-6da4-41e6-a041-0ab696457aaa" providerId="ADAL" clId="{7224FDB4-327E-4196-B689-E713B7154071}" dt="2022-10-17T12:36:56.893" v="50" actId="47"/>
        <pc:sldMkLst>
          <pc:docMk/>
          <pc:sldMk cId="2761089223" sldId="775"/>
        </pc:sldMkLst>
      </pc:sldChg>
      <pc:sldChg chg="del">
        <pc:chgData name="Nizamettin AYDIN" userId="45c69f7b-6da4-41e6-a041-0ab696457aaa" providerId="ADAL" clId="{7224FDB4-327E-4196-B689-E713B7154071}" dt="2022-10-17T12:36:57.073" v="51" actId="47"/>
        <pc:sldMkLst>
          <pc:docMk/>
          <pc:sldMk cId="397156645" sldId="776"/>
        </pc:sldMkLst>
      </pc:sldChg>
      <pc:sldChg chg="del">
        <pc:chgData name="Nizamettin AYDIN" userId="45c69f7b-6da4-41e6-a041-0ab696457aaa" providerId="ADAL" clId="{7224FDB4-327E-4196-B689-E713B7154071}" dt="2022-10-17T12:36:55.886" v="47" actId="47"/>
        <pc:sldMkLst>
          <pc:docMk/>
          <pc:sldMk cId="3305955100" sldId="777"/>
        </pc:sldMkLst>
      </pc:sldChg>
      <pc:sldChg chg="del">
        <pc:chgData name="Nizamettin AYDIN" userId="45c69f7b-6da4-41e6-a041-0ab696457aaa" providerId="ADAL" clId="{7224FDB4-327E-4196-B689-E713B7154071}" dt="2022-10-17T12:36:56.133" v="48" actId="47"/>
        <pc:sldMkLst>
          <pc:docMk/>
          <pc:sldMk cId="377393379" sldId="778"/>
        </pc:sldMkLst>
      </pc:sldChg>
      <pc:sldChg chg="del">
        <pc:chgData name="Nizamettin AYDIN" userId="45c69f7b-6da4-41e6-a041-0ab696457aaa" providerId="ADAL" clId="{7224FDB4-327E-4196-B689-E713B7154071}" dt="2022-10-17T12:36:57.457" v="52" actId="47"/>
        <pc:sldMkLst>
          <pc:docMk/>
          <pc:sldMk cId="2829996883" sldId="779"/>
        </pc:sldMkLst>
      </pc:sldChg>
      <pc:sldChg chg="del">
        <pc:chgData name="Nizamettin AYDIN" userId="45c69f7b-6da4-41e6-a041-0ab696457aaa" providerId="ADAL" clId="{7224FDB4-327E-4196-B689-E713B7154071}" dt="2022-10-17T12:36:57.926" v="53" actId="47"/>
        <pc:sldMkLst>
          <pc:docMk/>
          <pc:sldMk cId="2514400988" sldId="780"/>
        </pc:sldMkLst>
      </pc:sldChg>
      <pc:sldChg chg="del">
        <pc:chgData name="Nizamettin AYDIN" userId="45c69f7b-6da4-41e6-a041-0ab696457aaa" providerId="ADAL" clId="{7224FDB4-327E-4196-B689-E713B7154071}" dt="2022-10-17T12:36:58.545" v="54" actId="47"/>
        <pc:sldMkLst>
          <pc:docMk/>
          <pc:sldMk cId="2749092998" sldId="782"/>
        </pc:sldMkLst>
      </pc:sldChg>
      <pc:sldChg chg="del">
        <pc:chgData name="Nizamettin AYDIN" userId="45c69f7b-6da4-41e6-a041-0ab696457aaa" providerId="ADAL" clId="{7224FDB4-327E-4196-B689-E713B7154071}" dt="2022-10-17T12:36:59.084" v="55" actId="47"/>
        <pc:sldMkLst>
          <pc:docMk/>
          <pc:sldMk cId="1296886906" sldId="783"/>
        </pc:sldMkLst>
      </pc:sldChg>
      <pc:sldChg chg="del">
        <pc:chgData name="Nizamettin AYDIN" userId="45c69f7b-6da4-41e6-a041-0ab696457aaa" providerId="ADAL" clId="{7224FDB4-327E-4196-B689-E713B7154071}" dt="2022-10-17T12:36:59.454" v="56" actId="47"/>
        <pc:sldMkLst>
          <pc:docMk/>
          <pc:sldMk cId="3715837192" sldId="784"/>
        </pc:sldMkLst>
      </pc:sldChg>
      <pc:sldChg chg="del">
        <pc:chgData name="Nizamettin AYDIN" userId="45c69f7b-6da4-41e6-a041-0ab696457aaa" providerId="ADAL" clId="{7224FDB4-327E-4196-B689-E713B7154071}" dt="2022-10-17T12:36:59.785" v="57" actId="47"/>
        <pc:sldMkLst>
          <pc:docMk/>
          <pc:sldMk cId="848851931" sldId="785"/>
        </pc:sldMkLst>
      </pc:sldChg>
      <pc:sldChg chg="del">
        <pc:chgData name="Nizamettin AYDIN" userId="45c69f7b-6da4-41e6-a041-0ab696457aaa" providerId="ADAL" clId="{7224FDB4-327E-4196-B689-E713B7154071}" dt="2022-10-17T12:37:00.850" v="59" actId="47"/>
        <pc:sldMkLst>
          <pc:docMk/>
          <pc:sldMk cId="1279217643" sldId="786"/>
        </pc:sldMkLst>
      </pc:sldChg>
      <pc:sldChg chg="del">
        <pc:chgData name="Nizamettin AYDIN" userId="45c69f7b-6da4-41e6-a041-0ab696457aaa" providerId="ADAL" clId="{7224FDB4-327E-4196-B689-E713B7154071}" dt="2022-10-17T12:37:07.016" v="60" actId="47"/>
        <pc:sldMkLst>
          <pc:docMk/>
          <pc:sldMk cId="2583254384" sldId="787"/>
        </pc:sldMkLst>
      </pc:sldChg>
      <pc:sldChg chg="del">
        <pc:chgData name="Nizamettin AYDIN" userId="45c69f7b-6da4-41e6-a041-0ab696457aaa" providerId="ADAL" clId="{7224FDB4-327E-4196-B689-E713B7154071}" dt="2022-10-17T12:43:54.214" v="95" actId="47"/>
        <pc:sldMkLst>
          <pc:docMk/>
          <pc:sldMk cId="2975626514" sldId="790"/>
        </pc:sldMkLst>
      </pc:sldChg>
      <pc:sldChg chg="del">
        <pc:chgData name="Nizamettin AYDIN" userId="45c69f7b-6da4-41e6-a041-0ab696457aaa" providerId="ADAL" clId="{7224FDB4-327E-4196-B689-E713B7154071}" dt="2022-10-17T12:37:24.537" v="87" actId="47"/>
        <pc:sldMkLst>
          <pc:docMk/>
          <pc:sldMk cId="2282060246" sldId="837"/>
        </pc:sldMkLst>
      </pc:sldChg>
      <pc:sldMasterChg chg="delSldLayout">
        <pc:chgData name="Nizamettin AYDIN" userId="45c69f7b-6da4-41e6-a041-0ab696457aaa" providerId="ADAL" clId="{7224FDB4-327E-4196-B689-E713B7154071}" dt="2022-10-17T12:37:16.820" v="80" actId="47"/>
        <pc:sldMasterMkLst>
          <pc:docMk/>
          <pc:sldMasterMk cId="0" sldId="2147483648"/>
        </pc:sldMasterMkLst>
        <pc:sldLayoutChg chg="del">
          <pc:chgData name="Nizamettin AYDIN" userId="45c69f7b-6da4-41e6-a041-0ab696457aaa" providerId="ADAL" clId="{7224FDB4-327E-4196-B689-E713B7154071}" dt="2022-10-17T12:37:16.820" v="80" actId="47"/>
          <pc:sldLayoutMkLst>
            <pc:docMk/>
            <pc:sldMasterMk cId="0" sldId="2147483648"/>
            <pc:sldLayoutMk cId="4182940759" sldId="21474836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F9AE2C4-C31A-B69B-B4F4-4044E7BB0A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F77754A-1A83-0851-B014-86C8FFAA5F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73FB777-1834-FE7C-842A-6E692B5D6CE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EE06949A-F2E2-B481-CA81-311D6898F0F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CF517E-7604-47DD-BF35-34F2A7F530E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079996-C7CA-363C-C372-AFCB8DF344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18E890-98AD-D7E2-489D-F0107E455F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9748EEE-0AB6-6102-FD80-FFBBF52A79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44D9A48-A12F-9ECE-DC9E-4B2D1A2AB5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6C7CC2E-B6DF-D89B-B806-6D5BBCC5FB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 dirty="0" err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CC811DD-B6AF-E110-07B3-3256DADC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524597-1F61-443F-B819-08A983C539F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087F4C90-B2E7-4FAF-EDC7-B8CB57CA17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CD73A2A6-4654-ACB1-913B-4845D8F3F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D02FFEC1-9D6B-4867-A620-56657CF909D6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2C56FC5-7E21-B241-4208-EBB95DD82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8C27B36-468D-F27A-1DAC-A2B689899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3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6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24597-1F61-443F-B819-08A983C539F4}" type="slidenum">
              <a:rPr lang="tr-TR" altLang="tr-TR" smtClean="0"/>
              <a:pPr>
                <a:defRPr/>
              </a:pPr>
              <a:t>35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749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2916BB8-BD29-E6A0-54A6-E64E482441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0CC-0CF9-45A5-92C1-675EACC65BA3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22350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57563FB-DC11-B645-6908-1903197C5B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B5C4-5BBD-4EEB-89E6-44CB182C70B0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2544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125538"/>
            <a:ext cx="8280400" cy="4978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7D0A125-8530-7566-A5EF-FBA9C10BE5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8E98-42BA-45E8-BFEF-6A5A1B9DB4C8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65102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5537"/>
            <a:ext cx="8640960" cy="5389563"/>
          </a:xfrm>
        </p:spPr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8440179-6F4E-6354-4D55-A7621AA2A7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2193-5EA7-4F4E-9D42-9F0998891B42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65448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C8D9711-9E5A-9684-0D00-149FB382CF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91FC-D1B4-407C-9707-427AE78E9CBE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06132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AEF1704-91CC-5D75-FF3A-27705F3AD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3605-FCB2-47C2-874F-1954D428E02B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61301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49E149D-B80E-FD80-A3E9-FD24483D12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173C-D57B-4932-B37A-DAD802B27786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8547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EAFC1663-254A-795B-A5F7-A1C1512A5A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177AC-BC9C-440E-8C33-581940E47DA1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70171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827FA2F-8CA8-9FC2-BF0F-A0BA309F36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5FEC-4353-45C3-9857-1530F977D4B3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12688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03765BE-4B59-3F37-228E-78DEC41A7C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22EF-EE4F-4379-8C2B-6ABE6F087C03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69016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B12F64E-0371-4FC3-0D89-56C0E15654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2F863-113D-4D76-8F70-3E00D5D42A46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0063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B2388E0B-26DD-568A-D8AC-5447ECAC4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804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3CF21612-5FF3-127F-6FA7-9C69A468CE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26035B-AF4B-4E7A-BF9F-009A7A3981C8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052FA933-B624-415E-E21C-16005796E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:a16="http://schemas.microsoft.com/office/drawing/2014/main" id="{EDCFE5F7-4BD7-1CD8-15FB-2C16A1615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800" dirty="0"/>
              <a:t>Data </a:t>
            </a:r>
            <a:r>
              <a:rPr lang="tr-TR" altLang="tr-TR" sz="4800" dirty="0" err="1"/>
              <a:t>Mining</a:t>
            </a:r>
            <a:endParaRPr lang="en-US" altLang="tr-TR" sz="4800" dirty="0"/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517CE18D-9F2B-95DC-0BEA-687CC7D68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80400" cy="53895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/>
          </a:p>
          <a:p>
            <a:pPr algn="ctr" eaLnBrk="1" hangingPunct="1">
              <a:buFontTx/>
              <a:buNone/>
            </a:pPr>
            <a:r>
              <a:rPr lang="tr-TR" altLang="tr-TR" dirty="0"/>
              <a:t>Prof. </a:t>
            </a:r>
            <a:r>
              <a:rPr lang="en-US" altLang="tr-TR" dirty="0"/>
              <a:t>Dr. </a:t>
            </a:r>
            <a:r>
              <a:rPr lang="tr-TR" altLang="tr-TR" dirty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/>
          </a:p>
          <a:p>
            <a:pPr algn="ctr">
              <a:buFontTx/>
              <a:buNone/>
            </a:pPr>
            <a:r>
              <a:rPr lang="tr-TR" altLang="tr-TR" dirty="0" err="1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.edu.tr/~</a:t>
            </a:r>
            <a:r>
              <a:rPr lang="tr-TR" altLang="tr-TR" dirty="0" err="1">
                <a:solidFill>
                  <a:srgbClr val="0000FF"/>
                </a:solidFill>
                <a:cs typeface="Times New Roman" panose="02020603050405020304" pitchFamily="18" charset="0"/>
              </a:rPr>
              <a:t>naydin</a:t>
            </a:r>
            <a:endParaRPr lang="en-US" altLang="tr-TR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96D976BE-1A8B-F676-298E-AC432A4E4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A8E8498-C994-42C9-9BC2-FD5E5B7722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Make inferences (decisions) about that validity of a result</a:t>
                </a:r>
              </a:p>
              <a:p>
                <a:r>
                  <a:rPr lang="en-US" dirty="0"/>
                  <a:t>For statistical inference (testing), we need two things:</a:t>
                </a:r>
              </a:p>
              <a:p>
                <a:pPr lvl="1"/>
                <a:r>
                  <a:rPr lang="en-US" dirty="0"/>
                  <a:t>A statement that we want to disprove </a:t>
                </a:r>
              </a:p>
              <a:p>
                <a:pPr marL="1147763" lvl="2" indent="-233363"/>
                <a:r>
                  <a:rPr lang="en-US" dirty="0"/>
                  <a:t>Called the </a:t>
                </a:r>
                <a:r>
                  <a:rPr lang="en-US" b="1" dirty="0">
                    <a:solidFill>
                      <a:srgbClr val="C00000"/>
                    </a:solidFill>
                  </a:rPr>
                  <a:t>null hypothesis </a:t>
                </a:r>
                <a:r>
                  <a:rPr lang="en-US" b="1" dirty="0"/>
                  <a:t>(</a:t>
                </a:r>
                <a:r>
                  <a:rPr lang="en-US" b="1" dirty="0">
                    <a:solidFill>
                      <a:srgbClr val="C00000"/>
                    </a:solidFill>
                  </a:rPr>
                  <a:t>H</a:t>
                </a:r>
                <a:r>
                  <a:rPr lang="en-US" b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en-US" b="1" dirty="0"/>
                  <a:t>) </a:t>
                </a:r>
              </a:p>
              <a:p>
                <a:pPr marL="1147763" lvl="2" indent="-233363"/>
                <a:r>
                  <a:rPr lang="en-US" dirty="0"/>
                  <a:t>The null hypothesis is typically a statement that the result is merely due to random variation</a:t>
                </a:r>
              </a:p>
              <a:p>
                <a:pPr marL="1147763" lvl="2" indent="-233363"/>
                <a:r>
                  <a:rPr lang="en-US" dirty="0"/>
                  <a:t>It is the opposite of what we would like to show </a:t>
                </a:r>
              </a:p>
              <a:p>
                <a:pPr lvl="1"/>
                <a:r>
                  <a:rPr lang="en-US" dirty="0"/>
                  <a:t>A random variable,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called a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test statistic</a:t>
                </a:r>
                <a:r>
                  <a:rPr lang="en-US" dirty="0"/>
                  <a:t>, for which we can determine a distribution assuming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 </a:t>
                </a:r>
                <a:r>
                  <a:rPr lang="en-US" dirty="0"/>
                  <a:t> is true.</a:t>
                </a:r>
              </a:p>
              <a:p>
                <a:pPr marL="1147763" lvl="2" indent="-233363"/>
                <a:r>
                  <a:rPr lang="en-US" dirty="0"/>
                  <a:t>The distribution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under </a:t>
                </a:r>
                <a:r>
                  <a:rPr lang="en-US" dirty="0">
                    <a:solidFill>
                      <a:srgbClr val="C0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 is called the </a:t>
                </a:r>
                <a:r>
                  <a:rPr lang="en-US" b="1" dirty="0">
                    <a:solidFill>
                      <a:srgbClr val="C00000"/>
                    </a:solidFill>
                  </a:rPr>
                  <a:t>null distribution</a:t>
                </a:r>
                <a:r>
                  <a:rPr lang="tr-TR" dirty="0"/>
                  <a:t>,</a:t>
                </a:r>
                <a:r>
                  <a:rPr lang="tr-TR" b="1" dirty="0">
                    <a:solidFill>
                      <a:srgbClr val="C00000"/>
                    </a:solidFill>
                  </a:rPr>
                  <a:t> </a:t>
                </a:r>
                <a:r>
                  <a:rPr lang="tr-TR" dirty="0">
                    <a:solidFill>
                      <a:srgbClr val="C00000"/>
                    </a:solidFill>
                  </a:rPr>
                  <a:t>P(</a:t>
                </a:r>
                <a:r>
                  <a:rPr lang="tr-TR" i="1" dirty="0">
                    <a:solidFill>
                      <a:srgbClr val="C00000"/>
                    </a:solidFill>
                  </a:rPr>
                  <a:t>R</a:t>
                </a:r>
                <a:r>
                  <a:rPr lang="tr-TR" dirty="0">
                    <a:solidFill>
                      <a:srgbClr val="C00000"/>
                    </a:solidFill>
                  </a:rPr>
                  <a:t>|H</a:t>
                </a:r>
                <a:r>
                  <a:rPr lang="tr-TR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tr-TR" dirty="0">
                    <a:solidFill>
                      <a:srgbClr val="C00000"/>
                    </a:solidFill>
                  </a:rPr>
                  <a:t>)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 marL="1147763" lvl="2" indent="-233363"/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obtained from the result and is typically numeric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3167" r="-18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AEF4C-F52C-AC42-77EE-81C28EEBA5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20034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Null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coin or a die is a fair coin or die.</a:t>
            </a:r>
          </a:p>
          <a:p>
            <a:endParaRPr lang="en-US" dirty="0"/>
          </a:p>
          <a:p>
            <a:r>
              <a:rPr lang="en-US" dirty="0"/>
              <a:t>The difference between the means of two samples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 </a:t>
            </a:r>
          </a:p>
          <a:p>
            <a:endParaRPr lang="en-US" dirty="0"/>
          </a:p>
          <a:p>
            <a:r>
              <a:rPr lang="en-US" dirty="0"/>
              <a:t>The purchase of a particular item in a store is unrelated to the purchase of a second item, e.g., the purchase of bread and milk are unconnected</a:t>
            </a:r>
          </a:p>
          <a:p>
            <a:endParaRPr lang="en-US" dirty="0"/>
          </a:p>
          <a:p>
            <a:r>
              <a:rPr lang="en-US" dirty="0"/>
              <a:t>The accuracy of a classifier is no better than random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A2924-1278-528C-B722-30A53E843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43111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DD81-1AE6-66A9-0736-B0698D6A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Testing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E896-895C-557F-6E12-4B853C52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Significance testing was devised by the statistician Fisher</a:t>
            </a:r>
          </a:p>
          <a:p>
            <a:r>
              <a:rPr lang="en-US" dirty="0"/>
              <a:t>Only interested in whether null hypothesis is true</a:t>
            </a:r>
          </a:p>
          <a:p>
            <a:r>
              <a:rPr lang="en-US" dirty="0"/>
              <a:t>Significance testing was intended only for exploratory analyses of the null hypothesis in the preliminary stages of a study</a:t>
            </a:r>
          </a:p>
          <a:p>
            <a:pPr lvl="1"/>
            <a:r>
              <a:rPr lang="en-US" dirty="0"/>
              <a:t>For example, to refine the null hypothesis or modify future experiments</a:t>
            </a:r>
          </a:p>
          <a:p>
            <a:r>
              <a:rPr lang="en-US" dirty="0"/>
              <a:t>For many years, significance testing has been a key  approach for justifying the validity of scientific results</a:t>
            </a:r>
          </a:p>
          <a:p>
            <a:r>
              <a:rPr lang="en-US" dirty="0"/>
              <a:t>Introduced the concept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p-value</a:t>
            </a:r>
            <a:r>
              <a:rPr lang="en-US" dirty="0"/>
              <a:t>, which is widely used and misused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1B98C-749D-3759-B515-857E3A255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72762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80B8-4DC6-FD42-E97D-3C790D13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p-</a:t>
            </a:r>
            <a:r>
              <a:rPr lang="tr-TR" dirty="0" err="1"/>
              <a:t>value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F6421-EED9-1FE8-D035-4595F5C70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of an observed test statistic,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dirty="0"/>
                  <a:t> , is the probability</a:t>
                </a:r>
                <a:r>
                  <a:rPr lang="tr-TR" dirty="0"/>
                  <a:t> </a:t>
                </a:r>
                <a:r>
                  <a:rPr lang="en-US" dirty="0"/>
                  <a:t>of obtaining or something more extreme from the null</a:t>
                </a:r>
                <a:r>
                  <a:rPr lang="tr-TR" dirty="0"/>
                  <a:t> </a:t>
                </a:r>
                <a:r>
                  <a:rPr lang="en-US" dirty="0"/>
                  <a:t>distribution. </a:t>
                </a:r>
                <a:endParaRPr lang="tr-TR" dirty="0"/>
              </a:p>
              <a:p>
                <a:r>
                  <a:rPr lang="en-US" dirty="0"/>
                  <a:t>Depending on how “more extreme” is defined for the</a:t>
                </a:r>
                <a:r>
                  <a:rPr lang="tr-TR" dirty="0"/>
                  <a:t> </a:t>
                </a:r>
                <a:r>
                  <a:rPr lang="en-US" dirty="0"/>
                  <a:t>test statistic,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under the null hypothesis,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H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/>
                  <a:t> ,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of</a:t>
                </a:r>
                <a:r>
                  <a:rPr lang="tr-TR" dirty="0"/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dirty="0"/>
                  <a:t> can be written as follows:</a:t>
                </a:r>
                <a:endParaRPr lang="tr-TR" dirty="0"/>
              </a:p>
              <a:p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tr-TR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tr-TR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value</m:t>
                      </m:r>
                      <m:r>
                        <m:rPr>
                          <m:nor/>
                        </m:rPr>
                        <a:rPr lang="tr-TR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tr-T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tr-TR" sz="2400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obs</m:t>
                      </m:r>
                      <m:r>
                        <m:rPr>
                          <m:nor/>
                        </m:rPr>
                        <a:rPr lang="tr-TR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) =</m:t>
                      </m:r>
                      <m:d>
                        <m:dPr>
                          <m:begChr m:val="{"/>
                          <m:endChr m:val=""/>
                          <m:ctrlPr>
                            <a:rPr lang="tr-TR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≥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tr-TR" sz="2400" baseline="-250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obs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tr-TR" sz="2400" baseline="-250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tr-TR" sz="2400" b="0" i="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      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sz="2400" b="0" i="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or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right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tailed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tests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≤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tr-TR" sz="2400" baseline="-250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obs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tr-TR" sz="2400" baseline="-250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tr-TR" sz="2400" b="0" i="0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      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left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tailed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tests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≥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tr-TR" sz="2400" baseline="-250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obs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|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or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≤ −|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tr-TR" sz="2400" baseline="-250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obs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| |</m:t>
                                </m:r>
                                <m:r>
                                  <m:rPr>
                                    <m:nor/>
                                  </m:rPr>
                                  <a:rPr lang="tr-TR" sz="24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tr-TR" sz="2400" baseline="-250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),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two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sided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tr-TR" sz="2400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</a:rPr>
                                  <m:t>tests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F6421-EED9-1FE8-D035-4595F5C70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1" t="-1584" r="-27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1870A-7E02-EAFA-B5D5-274D6EBE0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68938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Significance Testing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Analyze the data to obtain a result</a:t>
                </a:r>
              </a:p>
              <a:p>
                <a:pPr marL="514350" lvl="1" indent="-228600"/>
                <a:r>
                  <a:rPr lang="en-US" dirty="0"/>
                  <a:t>For example, data could be from flipping a coin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10</a:t>
                </a:r>
                <a:r>
                  <a:rPr lang="en-US" dirty="0"/>
                  <a:t> times to test its fairness</a:t>
                </a:r>
              </a:p>
              <a:p>
                <a:r>
                  <a:rPr lang="en-US" dirty="0"/>
                  <a:t>The result is expressed as a value of the test statistic,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514350" lvl="1" indent="-228600"/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 in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10</a:t>
                </a:r>
                <a:r>
                  <a:rPr lang="en-US" dirty="0"/>
                  <a:t> flips</a:t>
                </a:r>
              </a:p>
              <a:p>
                <a:r>
                  <a:rPr lang="en-US" dirty="0"/>
                  <a:t>Compute the probability of seeing the current value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or something more extreme</a:t>
                </a:r>
              </a:p>
              <a:p>
                <a:pPr marL="514350" lvl="1" indent="-228600"/>
                <a:r>
                  <a:rPr lang="en-US" dirty="0"/>
                  <a:t>This probability is known as the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:r>
                  <a:rPr lang="en-US" b="1" dirty="0"/>
                  <a:t> </a:t>
                </a:r>
                <a:r>
                  <a:rPr lang="en-US" dirty="0"/>
                  <a:t>of the test statistic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1" t="-15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F837-6FD0-1E1B-48F3-99C4770F4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21769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Significance Testing Works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3500" dirty="0"/>
                  <a:t>If the </a:t>
                </a:r>
                <a:r>
                  <a:rPr lang="en-US" sz="3500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:r>
                  <a:rPr lang="en-US" sz="3500" dirty="0"/>
                  <a:t> is sufficiently small, we say that the result is statistically significant</a:t>
                </a:r>
              </a:p>
              <a:p>
                <a:pPr marL="1033463" lvl="1" indent="-233363"/>
                <a:r>
                  <a:rPr lang="en-US" sz="3000" dirty="0"/>
                  <a:t>We say we reject the null hypothesis, 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3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3000" dirty="0"/>
                  <a:t> </a:t>
                </a:r>
              </a:p>
              <a:p>
                <a:pPr marL="1033463" lvl="1" indent="-233363"/>
                <a:r>
                  <a:rPr lang="en-US" sz="3000" dirty="0"/>
                  <a:t>A threshold on the 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:r>
                  <a:rPr lang="en-US" sz="3000" dirty="0"/>
                  <a:t> is called the 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</a:rPr>
                  <a:t>significance level</a:t>
                </a:r>
                <a:r>
                  <a:rPr lang="en-US" sz="3000" dirty="0"/>
                  <a:t>,</a:t>
                </a:r>
                <a:r>
                  <a:rPr lang="en-US" sz="3000" b="1" dirty="0"/>
                  <a:t>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3000" b="1" dirty="0"/>
              </a:p>
              <a:p>
                <a:pPr marL="1147763" lvl="2" indent="-233363"/>
                <a:r>
                  <a:rPr lang="en-US" sz="2600" dirty="0"/>
                  <a:t>Often the significance level is </a:t>
                </a:r>
                <a:r>
                  <a:rPr lang="en-US" sz="2600" dirty="0">
                    <a:solidFill>
                      <a:srgbClr val="C00000"/>
                    </a:solidFill>
                  </a:rPr>
                  <a:t>0.01 </a:t>
                </a:r>
                <a:r>
                  <a:rPr lang="en-US" sz="2600" dirty="0"/>
                  <a:t>or </a:t>
                </a:r>
                <a:r>
                  <a:rPr lang="en-US" sz="2600" dirty="0">
                    <a:solidFill>
                      <a:srgbClr val="C00000"/>
                    </a:solidFill>
                  </a:rPr>
                  <a:t>0.05</a:t>
                </a:r>
              </a:p>
              <a:p>
                <a:r>
                  <a:rPr lang="en-US" sz="3500" dirty="0"/>
                  <a:t>If the </a:t>
                </a:r>
                <a:r>
                  <a:rPr lang="en-US" sz="3500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:r>
                  <a:rPr lang="en-US" sz="3500" dirty="0"/>
                  <a:t> is </a:t>
                </a:r>
                <a:r>
                  <a:rPr lang="en-US" sz="3500" b="1" dirty="0">
                    <a:solidFill>
                      <a:schemeClr val="accent1">
                        <a:lumMod val="75000"/>
                      </a:schemeClr>
                    </a:solidFill>
                  </a:rPr>
                  <a:t>not</a:t>
                </a:r>
                <a:r>
                  <a:rPr lang="en-US" sz="35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3500" dirty="0"/>
                  <a:t>sufficiently small, we say that we fail to reject the null hypothesis</a:t>
                </a:r>
              </a:p>
              <a:p>
                <a:pPr marL="1033463" lvl="1" indent="-233363"/>
                <a:r>
                  <a:rPr lang="en-US" sz="3000" dirty="0"/>
                  <a:t>Sometimes we say that we accept the null hypothesis, but a high 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:r>
                  <a:rPr lang="en-US" sz="3000" dirty="0"/>
                  <a:t> does not necessarily imply the null hypothesis is true</a:t>
                </a:r>
              </a:p>
              <a:p>
                <a:pPr lvl="1" indent="0">
                  <a:buNone/>
                </a:pPr>
                <a:r>
                  <a:rPr lang="tr-TR" sz="3000" dirty="0">
                    <a:solidFill>
                      <a:schemeClr val="accent1">
                        <a:lumMod val="75000"/>
                      </a:schemeClr>
                    </a:solidFill>
                  </a:rPr>
                  <a:t>	  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sz="3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3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1" t="-3394" r="-1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7A335-A580-6A1C-A8D6-410093E73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6751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3759-E725-3A40-6C71-436226BA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23AAD-0B8B-35F0-FF22-99E604A87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6388E-C30A-34D2-EF9C-192B25634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50593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Testing a coin for fairness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3000"/>
                <a:ext cx="6218237" cy="51816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=1) =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=0) = 0.5</a:t>
                </a:r>
              </a:p>
              <a:p>
                <a:r>
                  <a:rPr lang="en-US" dirty="0"/>
                  <a:t>Define the test statistic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be the number of heads in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10</a:t>
                </a:r>
                <a:r>
                  <a:rPr lang="en-US" dirty="0"/>
                  <a:t> flips</a:t>
                </a:r>
              </a:p>
              <a:p>
                <a:r>
                  <a:rPr lang="en-US" dirty="0"/>
                  <a:t>Set the 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0.05</a:t>
                </a:r>
              </a:p>
              <a:p>
                <a:r>
                  <a:rPr lang="en-US" dirty="0"/>
                  <a:t>The number of heads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has a binomial distribution</a:t>
                </a:r>
              </a:p>
              <a:p>
                <a:r>
                  <a:rPr lang="en-US" dirty="0"/>
                  <a:t>For which values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would you reject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3000"/>
                <a:ext cx="6218237" cy="5181600"/>
              </a:xfrm>
              <a:blipFill>
                <a:blip r:embed="rId2"/>
                <a:stretch>
                  <a:fillRect l="-2155" t="-1647" r="-23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72128"/>
              </p:ext>
            </p:extLst>
          </p:nvPr>
        </p:nvGraphicFramePr>
        <p:xfrm>
          <a:off x="6732240" y="1864836"/>
          <a:ext cx="1905000" cy="3737928"/>
        </p:xfrm>
        <a:graphic>
          <a:graphicData uri="http://schemas.openxmlformats.org/drawingml/2006/table">
            <a:tbl>
              <a:tblPr firstRow="1" firstCol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= k</a:t>
                      </a:r>
                      <a:r>
                        <a:rPr lang="en-US" sz="2000" b="1" i="0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66238-F607-7C95-EF14-805EFFE49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756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BAD8-85C8-F35B-B865-5299F8BB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0DE0-C0F0-3DFE-9048-2C083009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9B73C-1937-AD57-6C1E-E76B0517D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18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86136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and Two-sided 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extreme can be interpreted in different ways</a:t>
                </a:r>
              </a:p>
              <a:p>
                <a:r>
                  <a:rPr lang="en-US" dirty="0"/>
                  <a:t>For example, an observed value of the test statistic,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, can be considered extreme if </a:t>
                </a:r>
              </a:p>
              <a:p>
                <a:pPr lvl="1"/>
                <a:r>
                  <a:rPr lang="en-US" dirty="0"/>
                  <a:t>it is greater than or equal to a certain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smaller than or equal to a certain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outside a specified interval,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]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 first two cases are “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one-sided tests</a:t>
                </a:r>
                <a:r>
                  <a:rPr lang="en-US" dirty="0"/>
                  <a:t>” (right-tailed and left-tailed, respectively),</a:t>
                </a:r>
              </a:p>
              <a:p>
                <a:r>
                  <a:rPr lang="en-US" dirty="0"/>
                  <a:t>The last case results in a “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two-sided test</a:t>
                </a:r>
                <a:r>
                  <a:rPr lang="en-US" dirty="0"/>
                  <a:t>”.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1" t="-1584" b="-26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973F-1CE3-267C-683A-CEF55F86F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19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52928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B22849B5-00C5-634D-DDFD-E017C505B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C715BEF-A089-40C8-A504-8C613F92E75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49A6B80-A933-54E2-C39C-1C09019B3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800" dirty="0"/>
              <a:t>Data </a:t>
            </a:r>
            <a:r>
              <a:rPr lang="tr-TR" altLang="tr-TR" sz="4800" dirty="0" err="1"/>
              <a:t>Mining</a:t>
            </a:r>
            <a:endParaRPr lang="en-US" altLang="tr-TR" sz="4800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01BE943-6A08-90DA-AC1A-A91AC93DE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966" y="1155699"/>
            <a:ext cx="8347184" cy="536892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tr-TR" altLang="tr-TR" sz="6000" dirty="0" err="1"/>
              <a:t>Avoiding</a:t>
            </a:r>
            <a:r>
              <a:rPr lang="tr-TR" altLang="tr-TR" sz="6000" dirty="0"/>
              <a:t> </a:t>
            </a:r>
            <a:r>
              <a:rPr lang="tr-TR" altLang="tr-TR" sz="6000" dirty="0" err="1"/>
              <a:t>False</a:t>
            </a:r>
            <a:r>
              <a:rPr lang="tr-TR" altLang="tr-TR" sz="6000" dirty="0"/>
              <a:t> </a:t>
            </a:r>
            <a:r>
              <a:rPr lang="tr-TR" altLang="tr-TR" sz="6000" dirty="0" err="1"/>
              <a:t>Discoveries</a:t>
            </a:r>
            <a:endParaRPr lang="tr-TR" altLang="tr-TR" sz="2000" dirty="0"/>
          </a:p>
          <a:p>
            <a:pPr eaLnBrk="1" hangingPunct="1"/>
            <a:r>
              <a:rPr lang="en-US" dirty="0"/>
              <a:t>Outline</a:t>
            </a:r>
            <a:endParaRPr lang="tr-TR" dirty="0"/>
          </a:p>
          <a:p>
            <a:pPr lvl="1" eaLnBrk="1" hangingPunct="1"/>
            <a:r>
              <a:rPr lang="en-US" altLang="tr-TR" dirty="0"/>
              <a:t>Statistical Background</a:t>
            </a:r>
          </a:p>
          <a:p>
            <a:pPr lvl="1" eaLnBrk="1" hangingPunct="1"/>
            <a:r>
              <a:rPr lang="en-US" altLang="tr-TR" dirty="0"/>
              <a:t>Significance Testing</a:t>
            </a:r>
          </a:p>
          <a:p>
            <a:pPr lvl="1" eaLnBrk="1" hangingPunct="1"/>
            <a:r>
              <a:rPr lang="en-US" altLang="tr-TR" dirty="0"/>
              <a:t>Hypothesis Testing</a:t>
            </a:r>
          </a:p>
          <a:p>
            <a:pPr lvl="1" eaLnBrk="1" hangingPunct="1"/>
            <a:r>
              <a:rPr lang="en-US" altLang="tr-TR" dirty="0"/>
              <a:t>Multiple Hypothesis Testing</a:t>
            </a:r>
          </a:p>
          <a:p>
            <a:pPr marL="0" indent="0" algn="ctr" eaLnBrk="1" hangingPunct="1">
              <a:buNone/>
            </a:pPr>
            <a:endParaRPr lang="tr-TR" altLang="tr-TR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and Two-sided Tests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of one-tailed and two tailed tests for a test statistic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is normally distributed for a roughly 5% significance level.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1" t="-15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3" y="3352799"/>
            <a:ext cx="27308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27" y="3355582"/>
            <a:ext cx="273453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03" y="3352800"/>
            <a:ext cx="2722497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08344-BED2-EB8E-FA0C-375EAF6F1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72574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Neyman</a:t>
            </a:r>
            <a:r>
              <a:rPr lang="en-US" dirty="0"/>
              <a:t>-Pearson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Devised by statisticians </a:t>
                </a:r>
                <a:r>
                  <a:rPr lang="en-US" dirty="0" err="1"/>
                  <a:t>Neyman</a:t>
                </a:r>
                <a:r>
                  <a:rPr lang="en-US" dirty="0"/>
                  <a:t> and Pearson in response to perceived shortcomings in significance testing</a:t>
                </a:r>
              </a:p>
              <a:p>
                <a:pPr lvl="1"/>
                <a:r>
                  <a:rPr lang="en-US" dirty="0"/>
                  <a:t>Explicitly specifies an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alternative hypothesis</a:t>
                </a:r>
                <a:r>
                  <a:rPr lang="en-US" b="1" dirty="0"/>
                  <a:t>,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b="1" i="1" baseline="-25000" dirty="0"/>
                  <a:t> </a:t>
                </a:r>
                <a:r>
                  <a:rPr lang="en-US" b="1" i="1" dirty="0"/>
                  <a:t> </a:t>
                </a:r>
              </a:p>
              <a:p>
                <a:pPr lvl="1"/>
                <a:r>
                  <a:rPr lang="en-US" dirty="0"/>
                  <a:t>Significance testing cannot quantify how an observed results supports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Define an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alternative distribution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which is the distribution of the test statistic if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baseline="-25000" dirty="0"/>
                  <a:t> </a:t>
                </a:r>
                <a:r>
                  <a:rPr lang="en-US" dirty="0"/>
                  <a:t>is true</a:t>
                </a:r>
                <a:endParaRPr lang="en-US" i="1" dirty="0"/>
              </a:p>
              <a:p>
                <a:pPr lvl="1"/>
                <a:r>
                  <a:rPr lang="en-US" dirty="0"/>
                  <a:t>We define a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critical region </a:t>
                </a:r>
                <a:r>
                  <a:rPr lang="en-US" dirty="0"/>
                  <a:t>for the test statistic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 If the value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falls in the critical region, we reject </a:t>
                </a:r>
                <a:r>
                  <a:rPr lang="en-US" dirty="0">
                    <a:solidFill>
                      <a:srgbClr val="C0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0</a:t>
                </a:r>
              </a:p>
              <a:p>
                <a:pPr lvl="2"/>
                <a:r>
                  <a:rPr lang="en-US" dirty="0"/>
                  <a:t> We may or may not accept </a:t>
                </a:r>
                <a:r>
                  <a:rPr lang="en-US" dirty="0">
                    <a:solidFill>
                      <a:srgbClr val="C0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 if </a:t>
                </a:r>
                <a:r>
                  <a:rPr lang="en-US" dirty="0">
                    <a:solidFill>
                      <a:srgbClr val="C0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 is rejected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significance level</a:t>
                </a:r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is the probability of the critical region under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i="1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262" r="-846" b="-14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C78C9-0347-0BFF-8993-60D9B8651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72212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Type I Error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endParaRPr lang="tr-TR" b="1" dirty="0"/>
              </a:p>
              <a:p>
                <a:pPr lvl="1"/>
                <a:r>
                  <a:rPr lang="en-US" dirty="0"/>
                  <a:t>Error of incorrectly rejecting the null hypothesis for a result. </a:t>
                </a:r>
              </a:p>
              <a:p>
                <a:pPr lvl="2"/>
                <a:r>
                  <a:rPr lang="en-US" dirty="0"/>
                  <a:t>It is equal to the probability of the critical region under </a:t>
                </a:r>
                <a:r>
                  <a:rPr lang="en-US" dirty="0">
                    <a:solidFill>
                      <a:srgbClr val="C0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, i.e., is the same as the significance level,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Formally, </a:t>
                </a:r>
                <a:r>
                  <a:rPr lang="pt-BR" i="1" dirty="0">
                    <a:solidFill>
                      <a:srgbClr val="C00000"/>
                    </a:solidFill>
                  </a:rPr>
                  <a:t>α </a:t>
                </a:r>
                <a:r>
                  <a:rPr lang="pt-BR" dirty="0">
                    <a:solidFill>
                      <a:srgbClr val="C00000"/>
                    </a:solidFill>
                  </a:rPr>
                  <a:t>= </a:t>
                </a:r>
                <a:r>
                  <a:rPr lang="pt-BR" i="1" dirty="0">
                    <a:solidFill>
                      <a:srgbClr val="C00000"/>
                    </a:solidFill>
                  </a:rPr>
                  <a:t>P</a:t>
                </a:r>
                <a:r>
                  <a:rPr lang="pt-BR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i="1" dirty="0">
                    <a:solidFill>
                      <a:srgbClr val="C00000"/>
                    </a:solidFill>
                  </a:rPr>
                  <a:t> ∈ </a:t>
                </a:r>
                <a:r>
                  <a:rPr lang="pt-BR" dirty="0">
                    <a:solidFill>
                      <a:srgbClr val="C00000"/>
                    </a:solidFill>
                  </a:rPr>
                  <a:t>Critical Region </a:t>
                </a:r>
                <a:r>
                  <a:rPr lang="pt-BR" i="1" dirty="0">
                    <a:solidFill>
                      <a:srgbClr val="C00000"/>
                    </a:solidFill>
                  </a:rPr>
                  <a:t>| </a:t>
                </a:r>
                <a:r>
                  <a:rPr lang="pt-BR" dirty="0">
                    <a:solidFill>
                      <a:srgbClr val="C00000"/>
                    </a:solidFill>
                  </a:rPr>
                  <a:t>H</a:t>
                </a:r>
                <a:r>
                  <a:rPr lang="pt-BR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pt-BR" dirty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endParaRPr lang="pt-BR" dirty="0"/>
              </a:p>
              <a:p>
                <a:r>
                  <a:rPr lang="en-US" b="1" dirty="0"/>
                  <a:t>Type II Error (</a:t>
                </a:r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en-US" b="1" dirty="0"/>
                  <a:t>)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endParaRPr lang="tr-TR" b="1" dirty="0"/>
              </a:p>
              <a:p>
                <a:pPr lvl="1"/>
                <a:r>
                  <a:rPr lang="en-US" dirty="0"/>
                  <a:t>Error of falsely calling a result as not significant when the alternative hypothesis is true.</a:t>
                </a:r>
              </a:p>
              <a:p>
                <a:pPr lvl="2"/>
                <a:r>
                  <a:rPr lang="en-US" dirty="0"/>
                  <a:t>It is equal to the probability of observing test statistic values outside the critical region under </a:t>
                </a:r>
                <a:r>
                  <a:rPr lang="en-US" dirty="0">
                    <a:solidFill>
                      <a:srgbClr val="C00000"/>
                    </a:solidFill>
                  </a:rPr>
                  <a:t>H</a:t>
                </a:r>
                <a:r>
                  <a:rPr lang="en-US" sz="1200" dirty="0">
                    <a:solidFill>
                      <a:srgbClr val="C00000"/>
                    </a:solidFill>
                  </a:rPr>
                  <a:t>1</a:t>
                </a:r>
              </a:p>
              <a:p>
                <a:pPr lvl="2"/>
                <a:r>
                  <a:rPr lang="pt-BR" dirty="0"/>
                  <a:t>Formally, </a:t>
                </a:r>
                <a:r>
                  <a:rPr lang="pt-BR" i="1" dirty="0">
                    <a:solidFill>
                      <a:srgbClr val="C00000"/>
                    </a:solidFill>
                  </a:rPr>
                  <a:t>β </a:t>
                </a:r>
                <a:r>
                  <a:rPr lang="pt-BR" dirty="0">
                    <a:solidFill>
                      <a:srgbClr val="C00000"/>
                    </a:solidFill>
                  </a:rPr>
                  <a:t>= </a:t>
                </a:r>
                <a:r>
                  <a:rPr lang="pt-BR" i="1" dirty="0">
                    <a:solidFill>
                      <a:srgbClr val="C00000"/>
                    </a:solidFill>
                  </a:rPr>
                  <a:t>P</a:t>
                </a:r>
                <a:r>
                  <a:rPr lang="pt-BR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pt-BR" i="1" dirty="0">
                    <a:solidFill>
                      <a:srgbClr val="C00000"/>
                    </a:solidFill>
                  </a:rPr>
                  <a:t> </a:t>
                </a:r>
                <a:r>
                  <a:rPr lang="pt-BR" dirty="0">
                    <a:solidFill>
                      <a:srgbClr val="C00000"/>
                    </a:solidFill>
                  </a:rPr>
                  <a:t>Critical Region </a:t>
                </a:r>
                <a:r>
                  <a:rPr lang="pt-BR" i="1" dirty="0">
                    <a:solidFill>
                      <a:srgbClr val="C00000"/>
                    </a:solidFill>
                  </a:rPr>
                  <a:t>| </a:t>
                </a:r>
                <a:r>
                  <a:rPr lang="pt-BR" dirty="0">
                    <a:solidFill>
                      <a:srgbClr val="C00000"/>
                    </a:solidFill>
                  </a:rPr>
                  <a:t>H</a:t>
                </a:r>
                <a:r>
                  <a:rPr lang="pt-BR" sz="1200" dirty="0">
                    <a:solidFill>
                      <a:srgbClr val="C00000"/>
                    </a:solidFill>
                  </a:rPr>
                  <a:t>1</a:t>
                </a:r>
                <a:r>
                  <a:rPr lang="pt-BR" dirty="0">
                    <a:solidFill>
                      <a:srgbClr val="C00000"/>
                    </a:solidFill>
                  </a:rPr>
                  <a:t>)</a:t>
                </a:r>
                <a:r>
                  <a:rPr lang="pt-BR" i="1" dirty="0"/>
                  <a:t>. 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262" r="-15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A19CF-9313-FCA3-961C-9CD1D14D4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38947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Power: which is the probability of the critical region under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, i.e.,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−β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Power indicates how effective a test will be at correctly rejecting the null hypothesis. </a:t>
            </a:r>
          </a:p>
          <a:p>
            <a:pPr lvl="1"/>
            <a:r>
              <a:rPr lang="en-US" dirty="0"/>
              <a:t>Low power means that many results that actually</a:t>
            </a:r>
            <a:r>
              <a:rPr lang="tr-TR" dirty="0"/>
              <a:t> </a:t>
            </a:r>
            <a:r>
              <a:rPr lang="en-US" dirty="0"/>
              <a:t>show the desired pattern or phenomenon will not be considered significant and thus will be missed. </a:t>
            </a:r>
          </a:p>
          <a:p>
            <a:pPr lvl="1"/>
            <a:r>
              <a:rPr lang="en-US" dirty="0"/>
              <a:t>Thus, if the power of a test is low, then it may not be appropriate to ignore results that fall outside the critical region.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6F62-DE05-74B0-1378-1AAF6F5CD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329724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Classifying Medical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wrap="square" rIns="91440">
                <a:normAutofit fontScale="55000" lnSpcReduction="20000"/>
              </a:bodyPr>
              <a:lstStyle/>
              <a:p>
                <a:r>
                  <a:rPr lang="en-US" sz="5100" dirty="0"/>
                  <a:t>The value of a blood test is used as the test statistic, </a:t>
                </a:r>
                <a14:m>
                  <m:oMath xmlns:m="http://schemas.openxmlformats.org/officeDocument/2006/math">
                    <m:r>
                      <a:rPr lang="en-US" sz="51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5100" dirty="0"/>
                  <a:t>, to identify whether a patient has a particular disease or not.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0" baseline="-250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patients</m:t>
                    </m:r>
                    <m:r>
                      <a:rPr lang="en-US" sz="4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𝐧𝐨𝐭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having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disease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44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distribution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4400" dirty="0">
                    <a:solidFill>
                      <a:schemeClr val="accent1">
                        <a:lumMod val="75000"/>
                      </a:schemeClr>
                    </a:solidFill>
                  </a:rPr>
                  <a:t>(40, 5) </a:t>
                </a:r>
                <a:endParaRPr lang="en-US" sz="4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0" baseline="-250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patients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having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disease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n-US" sz="44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distribution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4400" dirty="0">
                    <a:solidFill>
                      <a:schemeClr val="accent1">
                        <a:lumMod val="75000"/>
                      </a:schemeClr>
                    </a:solidFill>
                  </a:rPr>
                  <a:t>(60, 5) </a:t>
                </a:r>
              </a:p>
              <a:p>
                <a:pPr lvl="1"/>
                <a:endParaRPr lang="en-US" dirty="0"/>
              </a:p>
              <a:p>
                <a:pPr marL="450850" lvl="1" indent="0">
                  <a:buNone/>
                  <a:tabLst>
                    <a:tab pos="890588" algn="l"/>
                    <a:tab pos="984250" algn="l"/>
                  </a:tabLs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sz="3600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600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0.023, µ = 40,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 = 5</a:t>
                </a:r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0850" lvl="1" indent="0">
                  <a:tabLst>
                    <a:tab pos="890588" algn="l"/>
                    <a:tab pos="984250" algn="l"/>
                  </a:tabLst>
                </a:pPr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0850" lvl="1" indent="0">
                  <a:buNone/>
                  <a:tabLst>
                    <a:tab pos="890588" algn="l"/>
                    <a:tab pos="984250" algn="l"/>
                  </a:tabLs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sup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sup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sz="3600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−60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  <m: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0.023, µ = 60,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 = 5</a:t>
                </a:r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0850" lvl="1" indent="0">
                  <a:tabLst>
                    <a:tab pos="890588" algn="l"/>
                    <a:tab pos="984250" algn="l"/>
                  </a:tabLst>
                </a:pPr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0850" lvl="1" indent="0">
                  <a:buNone/>
                  <a:tabLst>
                    <a:tab pos="890588" algn="l"/>
                    <a:tab pos="984250" algn="l"/>
                  </a:tabLst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Power = 1 -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= 0.977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9" t="-28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089C5-FD0A-B47A-5CED-20E1707A4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41456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𝜶,𝜷 𝐚𝐧𝐝 𝐏𝐨𝐰𝐞𝐫 𝐟𝐨𝐫 𝐌𝐞𝐝𝐢𝐜𝐚𝐥 𝐓𝐞𝐬𝐭𝐢𝐧𝐠 𝐄𝐱𝐚𝐦𝐩𝐥𝐞</a:t>
            </a:r>
          </a:p>
        </p:txBody>
      </p:sp>
      <p:graphicFrame>
        <p:nvGraphicFramePr>
          <p:cNvPr id="5185" name="Object 5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057068"/>
              </p:ext>
            </p:extLst>
          </p:nvPr>
        </p:nvGraphicFramePr>
        <p:xfrm>
          <a:off x="827584" y="908720"/>
          <a:ext cx="7576765" cy="5982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310757" imgH="4996754" progId="Word.Document.12">
                  <p:embed/>
                </p:oleObj>
              </mc:Choice>
              <mc:Fallback>
                <p:oleObj name="Document" r:id="rId2" imgW="6310757" imgH="4996754" progId="Word.Document.12">
                  <p:embed/>
                  <p:pic>
                    <p:nvPicPr>
                      <p:cNvPr id="5185" name="Object 51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908720"/>
                        <a:ext cx="7576765" cy="5982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8576A-F665-FCA3-2C65-09F77189D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466467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Testing: Effect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times we can find a result that is statistically significant but not significant from a domain point of view</a:t>
            </a:r>
          </a:p>
          <a:p>
            <a:pPr lvl="1"/>
            <a:r>
              <a:rPr lang="en-US" dirty="0"/>
              <a:t>A drug that lowers blood pressure by one percent</a:t>
            </a:r>
          </a:p>
          <a:p>
            <a:r>
              <a:rPr lang="en-US" b="1" dirty="0"/>
              <a:t>Effect size </a:t>
            </a:r>
            <a:r>
              <a:rPr lang="en-US" dirty="0"/>
              <a:t>measures the magnitude of the effect or characteristic being evaluated, and is often the magnitude of the test statistic.</a:t>
            </a:r>
          </a:p>
          <a:p>
            <a:pPr lvl="1"/>
            <a:r>
              <a:rPr lang="en-US" dirty="0"/>
              <a:t>Brings in domain considerations</a:t>
            </a:r>
          </a:p>
          <a:p>
            <a:r>
              <a:rPr lang="en-US" dirty="0"/>
              <a:t>The desired effect size impacts the choice of the critical region, and thus the significance level and power of the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984D-ED18-4E45-D87A-91D28BEBA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688189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Size: 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06135" cy="1447800"/>
          </a:xfrm>
        </p:spPr>
        <p:txBody>
          <a:bodyPr>
            <a:noAutofit/>
          </a:bodyPr>
          <a:lstStyle/>
          <a:p>
            <a:r>
              <a:rPr lang="en-US" sz="2400" dirty="0"/>
              <a:t>Consider several new treatments for a rare disease that have a particular probability of success.  If we only have a sample size of 10 patients, what effect size will be needed to clearly distinguish a new treatment from the baseline which has is 60 % effective?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02456"/>
              </p:ext>
            </p:extLst>
          </p:nvPr>
        </p:nvGraphicFramePr>
        <p:xfrm>
          <a:off x="2267744" y="2780928"/>
          <a:ext cx="5334742" cy="3771900"/>
        </p:xfrm>
        <a:graphic>
          <a:graphicData uri="http://schemas.openxmlformats.org/drawingml/2006/table">
            <a:tbl>
              <a:tblPr/>
              <a:tblGrid>
                <a:gridCol w="11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R/p(X=1)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16E46-4D62-A671-EC9B-54E2630AA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900972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Arises when multiple results are produced and multiple statistical tests are performed</a:t>
                </a:r>
              </a:p>
              <a:p>
                <a:r>
                  <a:rPr lang="en-US" dirty="0"/>
                  <a:t>The tests studied so far are for assessing the evidence for the null (and perhaps alternative) hypothesis for a single result</a:t>
                </a:r>
              </a:p>
              <a:p>
                <a:r>
                  <a:rPr lang="en-US" dirty="0"/>
                  <a:t>A regular statistical test does not suffice</a:t>
                </a:r>
              </a:p>
              <a:p>
                <a:pPr lvl="1"/>
                <a:r>
                  <a:rPr lang="en-US" dirty="0"/>
                  <a:t>For example, getting 10 heads in a row for a fair coin is unlikely for one such experiment</a:t>
                </a:r>
              </a:p>
              <a:p>
                <a:pPr lvl="2"/>
                <a:r>
                  <a:rPr lang="en-US" dirty="0"/>
                  <a:t>  probability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But, for 10,000 such experiments we would expect 10 such occurrences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1" t="-2489" r="-2045" b="-16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A1284-94B9-B943-B50C-135CB0FBA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28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68334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Summarizing the Results of Multiple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2" y="1143000"/>
            <a:ext cx="8481317" cy="22860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The following confusion table defines how results of multiple tests are summarized</a:t>
            </a:r>
          </a:p>
          <a:p>
            <a:pPr lvl="1"/>
            <a:r>
              <a:rPr lang="en-US" sz="2200" dirty="0"/>
              <a:t>We assume the results fall into two classes, </a:t>
            </a:r>
            <a:r>
              <a:rPr lang="en-US" sz="2200" b="1" dirty="0"/>
              <a:t>+</a:t>
            </a:r>
            <a:r>
              <a:rPr lang="en-US" sz="2200" dirty="0"/>
              <a:t> and </a:t>
            </a:r>
            <a:r>
              <a:rPr lang="en-US" sz="2200" b="1" dirty="0"/>
              <a:t>–</a:t>
            </a:r>
            <a:r>
              <a:rPr lang="en-US" sz="2200" dirty="0"/>
              <a:t>, which, follow the alternative and null hypotheses, respectively. </a:t>
            </a:r>
          </a:p>
          <a:p>
            <a:pPr lvl="1"/>
            <a:r>
              <a:rPr lang="en-US" sz="2200" dirty="0"/>
              <a:t>The focus is typically on the number of false positives (FP), i.e., the results that belong to the null distribution (– class) but are declared significant </a:t>
            </a:r>
            <a:br>
              <a:rPr lang="en-US" sz="2200" dirty="0"/>
            </a:br>
            <a:r>
              <a:rPr lang="en-US" sz="2200" dirty="0"/>
              <a:t>(+ class).</a:t>
            </a:r>
          </a:p>
          <a:p>
            <a:pPr lvl="1"/>
            <a:endParaRPr lang="en-US" sz="1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46132"/>
              </p:ext>
            </p:extLst>
          </p:nvPr>
        </p:nvGraphicFramePr>
        <p:xfrm>
          <a:off x="-464693" y="3284984"/>
          <a:ext cx="10233026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03100" imgH="2332179" progId="Word.Document.12">
                  <p:embed/>
                </p:oleObj>
              </mc:Choice>
              <mc:Fallback>
                <p:oleObj name="Document" r:id="rId2" imgW="6003100" imgH="2332179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64693" y="3284984"/>
                        <a:ext cx="10233026" cy="396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1ACA6-FF4B-5F5D-D44B-D6E18CC58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29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01905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097D-ECC5-84A7-7817-D8DE14BF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4B5F2-C258-C374-4CBB-35B628711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algorithm applied to a set of data will usually produce some result(s)</a:t>
            </a:r>
          </a:p>
          <a:p>
            <a:pPr lvl="1"/>
            <a:r>
              <a:rPr lang="en-US" dirty="0"/>
              <a:t>There have been claims that the results reported in  more than 50% of published papers are false. (Ioannidis)</a:t>
            </a:r>
          </a:p>
          <a:p>
            <a:r>
              <a:rPr lang="en-US" dirty="0"/>
              <a:t>Results may be a result of random variation</a:t>
            </a:r>
          </a:p>
          <a:p>
            <a:pPr lvl="1"/>
            <a:r>
              <a:rPr lang="en-US" dirty="0"/>
              <a:t>Any particular data set is a finite sample from a larger population</a:t>
            </a:r>
          </a:p>
          <a:p>
            <a:pPr lvl="1"/>
            <a:r>
              <a:rPr lang="en-US" dirty="0"/>
              <a:t>Often significant variation among instances in a data set or heterogeneity in the population</a:t>
            </a:r>
          </a:p>
          <a:p>
            <a:pPr lvl="1"/>
            <a:r>
              <a:rPr lang="en-US" dirty="0"/>
              <a:t>Unusual events or coincidences do happen, especially when looking at lots of events </a:t>
            </a:r>
          </a:p>
          <a:p>
            <a:pPr lvl="1"/>
            <a:r>
              <a:rPr lang="en-US" dirty="0"/>
              <a:t>For this and other reasons, results may not replicate, i.e., generalize to other samples of data</a:t>
            </a:r>
          </a:p>
          <a:p>
            <a:r>
              <a:rPr lang="en-US" dirty="0"/>
              <a:t>Results may not have domain significance</a:t>
            </a:r>
          </a:p>
          <a:p>
            <a:pPr lvl="1"/>
            <a:r>
              <a:rPr lang="en-US" dirty="0"/>
              <a:t>Finding a difference that makes no difference</a:t>
            </a:r>
          </a:p>
          <a:p>
            <a:r>
              <a:rPr lang="en-US" dirty="0"/>
              <a:t>Data scientists need to help ensure that results of data analysis are not false discoveries, i.e., not meaningful or reproducible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EBF4E-3735-C821-D915-B64821795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585628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Family-wise Error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By family, we mean a collection of related tests</a:t>
                </a:r>
              </a:p>
              <a:p>
                <a:r>
                  <a:rPr lang="en-US" b="1" dirty="0"/>
                  <a:t>family-wise error rate </a:t>
                </a:r>
                <a:r>
                  <a:rPr lang="en-US" dirty="0"/>
                  <a:t>(FWER) is the probability of observing even a single false positive (type I error) in an entire set of </a:t>
                </a:r>
                <a:r>
                  <a:rPr lang="en-US" i="1" dirty="0"/>
                  <a:t>m </a:t>
                </a:r>
                <a:r>
                  <a:rPr lang="en-US" dirty="0"/>
                  <a:t>results. </a:t>
                </a:r>
              </a:p>
              <a:p>
                <a:pPr lvl="1"/>
                <a:r>
                  <a:rPr lang="en-US" dirty="0"/>
                  <a:t>FWER = </a:t>
                </a:r>
                <a:r>
                  <a:rPr lang="en-US" i="1" dirty="0"/>
                  <a:t>P</a:t>
                </a:r>
                <a:r>
                  <a:rPr lang="en-US" dirty="0"/>
                  <a:t>(FP </a:t>
                </a:r>
                <a:r>
                  <a:rPr lang="en-US" i="1" dirty="0"/>
                  <a:t>&gt; </a:t>
                </a:r>
                <a:r>
                  <a:rPr lang="en-US" dirty="0"/>
                  <a:t>0)</a:t>
                </a:r>
                <a:r>
                  <a:rPr lang="en-US" i="1" dirty="0"/>
                  <a:t>.</a:t>
                </a:r>
              </a:p>
              <a:p>
                <a:r>
                  <a:rPr lang="en-US" dirty="0"/>
                  <a:t>Suppose your significance level is 0.05 for a single test</a:t>
                </a:r>
              </a:p>
              <a:p>
                <a:pPr lvl="1"/>
                <a:r>
                  <a:rPr lang="en-US" dirty="0"/>
                  <a:t>Probability of no error for one test is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1−0.05=0.95. 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Probability of no error for </a:t>
                </a:r>
                <a:r>
                  <a:rPr lang="en-US" i="1" dirty="0"/>
                  <a:t>m</a:t>
                </a:r>
                <a:r>
                  <a:rPr lang="en-US" dirty="0"/>
                  <a:t> tests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FWER = </a:t>
                </a:r>
                <a:r>
                  <a:rPr lang="en-US" i="1" dirty="0"/>
                  <a:t>P</a:t>
                </a:r>
                <a:r>
                  <a:rPr lang="en-US" dirty="0"/>
                  <a:t>(FP </a:t>
                </a:r>
                <a:r>
                  <a:rPr lang="en-US" i="1" dirty="0"/>
                  <a:t>&gt; </a:t>
                </a:r>
                <a:r>
                  <a:rPr lang="en-US" dirty="0"/>
                  <a:t>0) = 1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/>
                  <a:t>m</a:t>
                </a:r>
                <a:r>
                  <a:rPr lang="en-US" dirty="0"/>
                  <a:t> = 10, FWER = 0.60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262" r="-23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37EBD-076A-833A-30A3-283EEE69C2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600568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Bonferroni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 of FWER is to ensure that FWER &lt;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often 0.05</a:t>
                </a:r>
              </a:p>
              <a:p>
                <a:r>
                  <a:rPr lang="en-US" dirty="0"/>
                  <a:t>Bonferroni Procedure: </a:t>
                </a:r>
              </a:p>
              <a:p>
                <a:pPr lvl="1"/>
                <a:r>
                  <a:rPr lang="en-US" i="1" dirty="0"/>
                  <a:t>m </a:t>
                </a:r>
                <a:r>
                  <a:rPr lang="en-US" dirty="0"/>
                  <a:t>results are to be tested </a:t>
                </a:r>
              </a:p>
              <a:p>
                <a:pPr lvl="1"/>
                <a:r>
                  <a:rPr lang="en-US" dirty="0"/>
                  <a:t>Require FWER &lt; </a:t>
                </a:r>
                <a:r>
                  <a:rPr lang="en-US" i="1" dirty="0"/>
                  <a:t>α</a:t>
                </a:r>
              </a:p>
              <a:p>
                <a:pPr lvl="1"/>
                <a:r>
                  <a:rPr lang="en-US" dirty="0"/>
                  <a:t>set the significance level,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for every test to be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i="1" dirty="0"/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m</a:t>
                </a:r>
                <a:r>
                  <a:rPr lang="en-US" dirty="0"/>
                  <a:t> = 10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10=0.005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F40C-BEE8-0A20-3CA6-2088119CD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765553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Bonferroni versus Naïve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Naïve approach is to evaluate statistical significance for each result without adjusting the significance level.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1899" y="5632280"/>
                <a:ext cx="7990656" cy="1042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6550" marR="548005">
                  <a:lnSpc>
                    <a:spcPct val="117000"/>
                  </a:lnSpc>
                  <a:spcBef>
                    <a:spcPts val="13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2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amily</a:t>
                </a:r>
                <a:r>
                  <a:rPr lang="en-US" spc="13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wise</a:t>
                </a:r>
                <a:r>
                  <a:rPr lang="en-US" spc="12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error</a:t>
                </a:r>
                <a:r>
                  <a:rPr lang="en-US" spc="12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ate</a:t>
                </a:r>
                <a:r>
                  <a:rPr lang="en-US" spc="12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(FWER)</a:t>
                </a:r>
                <a:r>
                  <a:rPr lang="en-US" spc="14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en-US" spc="2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pc="-1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es</a:t>
                </a:r>
                <a:r>
                  <a:rPr lang="en-US" spc="13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2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or</a:t>
                </a:r>
                <a:r>
                  <a:rPr lang="en-US" spc="11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naïve approach</a:t>
                </a:r>
                <a:r>
                  <a:rPr lang="en-US" spc="14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en-US" spc="12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Bon</a:t>
                </a:r>
                <a:r>
                  <a:rPr lang="en-US" spc="-2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erroni procedure</a:t>
                </a:r>
                <a:r>
                  <a:rPr lang="en-US" spc="5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as</a:t>
                </a:r>
                <a:r>
                  <a:rPr lang="en-US" spc="1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pc="1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function</a:t>
                </a:r>
                <a:r>
                  <a:rPr lang="en-US" spc="4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en-US" spc="1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2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umber</a:t>
                </a:r>
                <a:r>
                  <a:rPr lang="en-US" spc="4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en-US" spc="15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result</a:t>
                </a:r>
                <a:r>
                  <a:rPr lang="en-US" spc="-1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pc="30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𝟎𝟓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9" y="5632280"/>
                <a:ext cx="7990656" cy="1042658"/>
              </a:xfrm>
              <a:prstGeom prst="rect">
                <a:avLst/>
              </a:prstGeom>
              <a:blipFill>
                <a:blip r:embed="rId2"/>
                <a:stretch>
                  <a:fillRect t="-1754" b="-81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93765"/>
              </p:ext>
            </p:extLst>
          </p:nvPr>
        </p:nvGraphicFramePr>
        <p:xfrm>
          <a:off x="27155" y="1848518"/>
          <a:ext cx="8633216" cy="394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585333" imgH="2551012" progId="Word.Document.12">
                  <p:embed/>
                </p:oleObj>
              </mc:Choice>
              <mc:Fallback>
                <p:oleObj name="Document" r:id="rId3" imgW="5585333" imgH="2551012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55" y="1848518"/>
                        <a:ext cx="8633216" cy="394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3C283-2C5F-F1A4-5AE0-E46DC0DCC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3296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Discovery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FWER controlling procedures seek a low probability for obtaining any false positives</a:t>
                </a:r>
              </a:p>
              <a:p>
                <a:pPr lvl="1"/>
                <a:r>
                  <a:rPr lang="en-US" dirty="0"/>
                  <a:t>Not the appropriate tool when the goal is to allow some false positives in order to get more true positives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false discovery rate (FDR) </a:t>
                </a:r>
                <a:r>
                  <a:rPr lang="en-US" dirty="0"/>
                  <a:t>measures the rate of false positives, which are also called false discoveries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08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𝑃𝑝𝑟𝑒𝑑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𝑝𝑟𝑒𝑑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08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𝑃𝑝𝑟𝑒𝑑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</a:p>
              <a:p>
                <a:pPr marL="358775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𝑃𝑝𝑟𝑒𝑑</m:t>
                    </m:r>
                  </m:oMath>
                </a14:m>
                <a:r>
                  <a:rPr lang="en-US" dirty="0"/>
                  <a:t> is the number of predicted positives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dirty="0"/>
                  <a:t>If we know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FP</a:t>
                </a:r>
                <a:r>
                  <a:rPr lang="en-US" dirty="0"/>
                  <a:t>, the number of actual false positives, then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FDR = FP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Typically we don’t know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FP</a:t>
                </a:r>
                <a:r>
                  <a:rPr lang="en-US" dirty="0"/>
                  <a:t> in a testing situation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Thus,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FDR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P(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𝑃𝑝𝑟𝑒𝑑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&gt;0) = E(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dirty="0"/>
                  <a:t>, the expected value 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Q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6" t="-20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E7DBA-555E-D487-8FA7-A7AD1B1A4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773682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An algorithm to control the false discovery rate (FDR)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procedure first orders the p-values from smallest to largest </a:t>
                </a:r>
              </a:p>
              <a:p>
                <a:r>
                  <a:rPr lang="en-US" dirty="0"/>
                  <a:t>Then it uses a separate significance level for each test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31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050925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667497"/>
              </p:ext>
            </p:extLst>
          </p:nvPr>
        </p:nvGraphicFramePr>
        <p:xfrm>
          <a:off x="179512" y="1929797"/>
          <a:ext cx="9353482" cy="168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585333" imgH="1009445" progId="Word.Document.12">
                  <p:embed/>
                </p:oleObj>
              </mc:Choice>
              <mc:Fallback>
                <p:oleObj name="Document" r:id="rId3" imgW="5585333" imgH="1009445" progId="Word.Document.12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929797"/>
                        <a:ext cx="9353482" cy="168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A550-4700-193E-BB39-55C7C7A90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819841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FDR Example: Picking a stockbroker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2999"/>
                <a:ext cx="8318500" cy="531033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Suppose we have a test for determining whether a stockbroker makes profitable stock picks. This test, applied to an individual stockbroker, has a significance level,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=0.05. </m:t>
                    </m:r>
                  </m:oMath>
                </a14:m>
                <a:r>
                  <a:rPr lang="en-US" dirty="0"/>
                  <a:t> </a:t>
                </a:r>
                <a:endParaRPr lang="tr-TR" dirty="0"/>
              </a:p>
              <a:p>
                <a:r>
                  <a:rPr lang="en-US" dirty="0"/>
                  <a:t>We use the same value for our desired false discovery rate. </a:t>
                </a:r>
              </a:p>
              <a:p>
                <a:pPr lvl="1"/>
                <a:r>
                  <a:rPr lang="en-US" dirty="0"/>
                  <a:t>Normally, we set the desired FDR rate higher, e.g., 10% or 20%</a:t>
                </a:r>
              </a:p>
              <a:p>
                <a:pPr marL="4664075"/>
                <a:r>
                  <a:rPr lang="en-US" dirty="0"/>
                  <a:t>The figure compares the naïve approach, Bonferroni, and the BH FDR procedure with respect to the false discovery rate for various numbers of tests, </a:t>
                </a:r>
                <a:r>
                  <a:rPr lang="en-US" i="1" dirty="0"/>
                  <a:t>m</a:t>
                </a:r>
                <a:r>
                  <a:rPr lang="en-US" dirty="0"/>
                  <a:t>.  </a:t>
                </a:r>
                <a:endParaRPr lang="tr-TR" dirty="0"/>
              </a:p>
              <a:p>
                <a:pPr marL="4664075"/>
                <a:r>
                  <a:rPr lang="en-US" dirty="0"/>
                  <a:t>1/3 of the sample were from the alternative distribution.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2999"/>
                <a:ext cx="8318500" cy="5310337"/>
              </a:xfrm>
              <a:blipFill>
                <a:blip r:embed="rId3"/>
                <a:stretch>
                  <a:fillRect l="-952" t="-2294" b="-11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31F3C8C-CC07-C0F5-2474-F573D90D1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70" y="3140968"/>
            <a:ext cx="4448650" cy="33123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E2D6B-2948-4E1B-11F4-069D2907C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02436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FDR Example: Picking a stockbroker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2999"/>
            <a:ext cx="8318500" cy="1416719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The following figure compares the naïve approach, Bonferroni, and the BH FDR procedure with respect to the power for various numbers of tests, </a:t>
            </a:r>
            <a:r>
              <a:rPr lang="en-US" sz="4400" i="1" dirty="0"/>
              <a:t>m</a:t>
            </a:r>
            <a:r>
              <a:rPr lang="en-US" sz="4400" dirty="0"/>
              <a:t>.  </a:t>
            </a:r>
            <a:endParaRPr lang="tr-TR" sz="4400" dirty="0"/>
          </a:p>
          <a:p>
            <a:r>
              <a:rPr lang="en-US" sz="4400" dirty="0"/>
              <a:t>1/3 of the sample were from the alternative distribution</a:t>
            </a:r>
            <a:r>
              <a:rPr lang="en-US" dirty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419472"/>
              </p:ext>
            </p:extLst>
          </p:nvPr>
        </p:nvGraphicFramePr>
        <p:xfrm>
          <a:off x="-416547" y="2348880"/>
          <a:ext cx="9560547" cy="417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85333" imgH="2443578" progId="Word.Document.12">
                  <p:embed/>
                </p:oleObj>
              </mc:Choice>
              <mc:Fallback>
                <p:oleObj name="Document" r:id="rId2" imgW="5585333" imgH="2443578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16547" y="2348880"/>
                        <a:ext cx="9560547" cy="417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2CCAC-DEC6-786F-0E29-C8BC44806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284794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FWER and FDR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FWER is appropriate when it is important to avoid any error.</a:t>
            </a:r>
          </a:p>
          <a:p>
            <a:pPr lvl="1"/>
            <a:r>
              <a:rPr lang="en-US" dirty="0"/>
              <a:t>But an FWER procedure such as Bonferroni makes many Type II errors and thus, has poor power.</a:t>
            </a:r>
          </a:p>
          <a:p>
            <a:pPr lvl="1"/>
            <a:r>
              <a:rPr lang="en-US" dirty="0"/>
              <a:t>An FWER approach has very a very false discovery rate</a:t>
            </a:r>
          </a:p>
          <a:p>
            <a:r>
              <a:rPr lang="en-US" dirty="0"/>
              <a:t>FDR is appropriate when it is important to identity positive results, i.e., those belonging to the alternative distribution.</a:t>
            </a:r>
          </a:p>
          <a:p>
            <a:pPr lvl="1"/>
            <a:r>
              <a:rPr lang="en-US" dirty="0"/>
              <a:t>By construction, the false discovery rate  is good for  an FDR procedure such as the BH approach</a:t>
            </a:r>
          </a:p>
          <a:p>
            <a:pPr lvl="1"/>
            <a:r>
              <a:rPr lang="en-US" dirty="0"/>
              <a:t>An FDR approach also has good power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B0A97-DECF-205F-649C-E8C57DFB3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16144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3F25-1F7B-2478-80F9-2B301158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3AEF3-83CF-EC92-02F5-778DEC9C9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8695E-0D31-8A97-9000-4D7732A21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38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04499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Statistical approaches are used to help avoid many of these problems</a:t>
            </a:r>
          </a:p>
          <a:p>
            <a:r>
              <a:rPr lang="en-US" dirty="0"/>
              <a:t>Statistics has well-developed procedures for evaluating the results of data analysis</a:t>
            </a:r>
          </a:p>
          <a:p>
            <a:pPr lvl="1"/>
            <a:r>
              <a:rPr lang="en-US" dirty="0"/>
              <a:t>Significance testing</a:t>
            </a:r>
          </a:p>
          <a:p>
            <a:pPr lvl="1"/>
            <a:r>
              <a:rPr lang="en-US" dirty="0"/>
              <a:t>Hypothesis testing</a:t>
            </a:r>
          </a:p>
          <a:p>
            <a:r>
              <a:rPr lang="en-US" dirty="0"/>
              <a:t>Domain knowledge, careful data collection and preprocessing, and proper methodology are also important</a:t>
            </a:r>
          </a:p>
          <a:p>
            <a:pPr lvl="1"/>
            <a:r>
              <a:rPr lang="en-US" dirty="0"/>
              <a:t>Bias and poor-quality data</a:t>
            </a:r>
          </a:p>
          <a:p>
            <a:pPr lvl="1"/>
            <a:r>
              <a:rPr lang="en-US" dirty="0"/>
              <a:t>Fishing for good results</a:t>
            </a:r>
          </a:p>
          <a:p>
            <a:pPr lvl="1"/>
            <a:r>
              <a:rPr lang="en-US" dirty="0"/>
              <a:t>Reporting how analysis was done</a:t>
            </a:r>
          </a:p>
          <a:p>
            <a:r>
              <a:rPr lang="en-US" dirty="0"/>
              <a:t>Ultimate verification lies in the real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4A3C0-EAC0-86A7-11F1-669E9F8F0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3063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Variables are characterized by a set of possible values</a:t>
            </a:r>
          </a:p>
          <a:p>
            <a:pPr lvl="1"/>
            <a:r>
              <a:rPr lang="en-US" dirty="0"/>
              <a:t>Called the domain of the variable</a:t>
            </a:r>
          </a:p>
          <a:p>
            <a:pPr lvl="1"/>
            <a:r>
              <a:rPr lang="en-US" dirty="0"/>
              <a:t>Examples: </a:t>
            </a:r>
          </a:p>
          <a:p>
            <a:pPr marL="1143000" lvl="2" indent="-228600"/>
            <a:r>
              <a:rPr lang="en-US" dirty="0"/>
              <a:t>True or False for binary variables</a:t>
            </a:r>
          </a:p>
          <a:p>
            <a:pPr marL="1143000" lvl="2" indent="-228600"/>
            <a:r>
              <a:rPr lang="en-US" dirty="0"/>
              <a:t>Subset of integers for variables that are counts, such as number of students in a class</a:t>
            </a:r>
          </a:p>
          <a:p>
            <a:pPr marL="1143000" lvl="2" indent="-228600"/>
            <a:r>
              <a:rPr lang="en-US" dirty="0"/>
              <a:t>Range of real numbers for variables such as weight or height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probability distribution function </a:t>
            </a:r>
            <a:r>
              <a:rPr lang="en-US" dirty="0"/>
              <a:t>describes the relative frequency with which the values are observed</a:t>
            </a:r>
          </a:p>
          <a:p>
            <a:r>
              <a:rPr lang="en-US" dirty="0"/>
              <a:t>Call a variable with a distribution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random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1B036-4E4E-2E51-CB5C-3C96AEC72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73407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 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 a discrete variable we define a probability distribution by the relative frequency with which each value occurs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be a variable that records the outcome flipping  a fair coin: heads (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) or tails (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tr-TR" i="1" dirty="0"/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=1) =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=0) = 0.5     </a:t>
                </a:r>
                <a:r>
                  <a:rPr lang="en-US" dirty="0"/>
                  <a:t>(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/>
                  <a:t> stands for “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/>
                  <a:t>”) </a:t>
                </a:r>
              </a:p>
              <a:p>
                <a:pPr lvl="1"/>
                <a:r>
                  <a:rPr lang="en-US" dirty="0"/>
                  <a:t>If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is the distribution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Probability distribution function has the following properties</a:t>
                </a:r>
              </a:p>
              <a:p>
                <a:pPr lvl="1"/>
                <a:r>
                  <a:rPr lang="en-US" dirty="0"/>
                  <a:t>Minimum value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/>
                  <a:t>, maximum value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</a:p>
              <a:p>
                <a:pPr lvl="1"/>
                <a:r>
                  <a:rPr lang="en-US" dirty="0"/>
                  <a:t>Sums to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𝑙𝑙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𝑣𝑎𝑙𝑢𝑒𝑠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1471" b="-2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E5849-BB89-944A-88AC-B4DCC0F57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41571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Number of heads in a sequence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dirty="0"/>
                  <a:t> coin flips</a:t>
                </a:r>
              </a:p>
              <a:p>
                <a:pPr lvl="1"/>
                <a:r>
                  <a:rPr lang="en-US" sz="2200" dirty="0"/>
                  <a:t>Let </a:t>
                </a:r>
                <a:r>
                  <a:rPr lang="en-US" sz="22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200" dirty="0"/>
                  <a:t> be the number of heads</a:t>
                </a:r>
              </a:p>
              <a:p>
                <a:pPr lvl="1"/>
                <a:r>
                  <a:rPr lang="en-US" sz="22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200" dirty="0"/>
                  <a:t> has a binomial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What is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en-US" dirty="0"/>
                </a:br>
                <a:r>
                  <a:rPr lang="en-US" sz="2200" dirty="0">
                    <a:latin typeface="+mj-lt"/>
                    <a:ea typeface="Cambria Math" panose="02040503050406030204" pitchFamily="18" charset="0"/>
                  </a:rPr>
                  <a:t>given </a:t>
                </a:r>
                <a:r>
                  <a:rPr lang="en-US" sz="22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10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22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=0.5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200" dirty="0"/>
                  <a:t>?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1" t="-15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8862"/>
              </p:ext>
            </p:extLst>
          </p:nvPr>
        </p:nvGraphicFramePr>
        <p:xfrm>
          <a:off x="6156176" y="2636912"/>
          <a:ext cx="2527920" cy="3752355"/>
        </p:xfrm>
        <a:graphic>
          <a:graphicData uri="http://schemas.openxmlformats.org/drawingml/2006/table">
            <a:tbl>
              <a:tblPr firstRow="1" firstCol="1" bandRow="1"/>
              <a:tblGrid>
                <a:gridCol w="1011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R= k</a:t>
                      </a:r>
                      <a:r>
                        <a:rPr lang="en-US" sz="2000" b="1" i="0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D2F46-7D77-E143-F9B5-313747BDF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0580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 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continuous variable we define a probability distribution by using density function</a:t>
                </a:r>
              </a:p>
              <a:p>
                <a:pPr lvl="1"/>
                <a:r>
                  <a:rPr lang="en-US" dirty="0"/>
                  <a:t>Probability of any specific value is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</a:p>
              <a:p>
                <a:pPr lvl="1"/>
                <a:r>
                  <a:rPr lang="en-US" dirty="0"/>
                  <a:t>Only intervals of values have non-zero probability </a:t>
                </a:r>
              </a:p>
              <a:p>
                <a:pPr lvl="2"/>
                <a:r>
                  <a:rPr lang="en-US" dirty="0"/>
                  <a:t> Examples: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&gt; 3)</a:t>
                </a:r>
                <a:r>
                  <a:rPr lang="en-US" dirty="0"/>
                  <a:t>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 &lt; -3),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/>
                  <a:t>(-1 &lt;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&lt; 1)  </a:t>
                </a:r>
              </a:p>
              <a:p>
                <a:pPr lvl="2"/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is the distribution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&gt; 3)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  <a:p>
                <a:pPr lvl="2">
                  <a:buNone/>
                </a:pPr>
                <a:endParaRPr lang="en-US" dirty="0"/>
              </a:p>
              <a:p>
                <a:r>
                  <a:rPr lang="en-US" dirty="0"/>
                  <a:t>Probability density has the following properties</a:t>
                </a:r>
              </a:p>
              <a:p>
                <a:pPr lvl="1"/>
                <a:r>
                  <a:rPr lang="en-US" dirty="0"/>
                  <a:t>Minimum value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</a:p>
              <a:p>
                <a:pPr lvl="1"/>
                <a:r>
                  <a:rPr lang="en-US" dirty="0"/>
                  <a:t>Integrates to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1" t="-1584" r="-16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A5EAC-12D5-D4E8-56C5-A7203B1E3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8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49706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3000"/>
                <a:ext cx="8318500" cy="2362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4000" dirty="0"/>
                  <a:t>The Gaussian (normal) distribution is the most commonly used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𝜋𝜎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tr-TR" dirty="0"/>
                  <a:t>w</a:t>
                </a:r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are the mean and standard distribution of the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900" dirty="0"/>
                  <a:t>and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3000"/>
                <a:ext cx="8318500" cy="2362200"/>
              </a:xfrm>
              <a:blipFill>
                <a:blip r:embed="rId2"/>
                <a:stretch>
                  <a:fillRect l="-1245" t="-6460" b="-276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8" name="Picture 4" descr="plot of the standard normal probability density fun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8772" b="7143"/>
          <a:stretch/>
        </p:blipFill>
        <p:spPr bwMode="auto">
          <a:xfrm>
            <a:off x="939800" y="3356992"/>
            <a:ext cx="4622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62600" y="4343400"/>
                <a:ext cx="35052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= 0 </a:t>
                </a:r>
                <a:r>
                  <a:rPr lang="en-US" sz="2000" b="0" dirty="0"/>
                  <a:t>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= 1</a:t>
                </a:r>
                <a:r>
                  <a:rPr lang="en-US" sz="2000" b="0" dirty="0"/>
                  <a:t>, i.e.,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(0,1) </a:t>
                </a:r>
                <a:endParaRPr lang="en-US" sz="2000" b="0" dirty="0"/>
              </a:p>
              <a:p>
                <a:endParaRPr lang="en-US" sz="800" dirty="0"/>
              </a:p>
              <a:p>
                <a:endParaRPr lang="en-US" sz="800" dirty="0"/>
              </a:p>
              <a:p>
                <a:r>
                  <a:rPr lang="en-US" sz="1200" dirty="0"/>
                  <a:t>http://www.itl.nist.gov/div898/handbook/eda/section3/eda3661.htm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http://www.itl.nist.gov/div898/handbook/index.htm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343400"/>
                <a:ext cx="3505200" cy="1384995"/>
              </a:xfrm>
              <a:prstGeom prst="rect">
                <a:avLst/>
              </a:prstGeom>
              <a:blipFill>
                <a:blip r:embed="rId4"/>
                <a:stretch>
                  <a:fillRect l="-174" t="-2203" b="-17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BA16A-5AB1-CC14-8D80-61CAB34EC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72193-5EA7-4F4E-9D42-9F0998891B42}" type="slidenum">
              <a:rPr lang="en-US" altLang="tr-TR" smtClean="0"/>
              <a:pPr>
                <a:defRPr/>
              </a:pPr>
              <a:t>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156377464"/>
      </p:ext>
    </p:extLst>
  </p:cSld>
  <p:clrMapOvr>
    <a:masterClrMapping/>
  </p:clrMapOvr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5539</TotalTime>
  <Words>2888</Words>
  <Application>Microsoft Office PowerPoint</Application>
  <PresentationFormat>Letter Paper (8.5x11 in)</PresentationFormat>
  <Paragraphs>408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Bahcesehir master slide</vt:lpstr>
      <vt:lpstr>Document</vt:lpstr>
      <vt:lpstr>Data Mining</vt:lpstr>
      <vt:lpstr>Data Mining</vt:lpstr>
      <vt:lpstr>Motivation</vt:lpstr>
      <vt:lpstr>Statistical Testing</vt:lpstr>
      <vt:lpstr>Probability and Distributions</vt:lpstr>
      <vt:lpstr>Probability and Distributions ..</vt:lpstr>
      <vt:lpstr>Binomial Distribution</vt:lpstr>
      <vt:lpstr>Probability and Distributions ..</vt:lpstr>
      <vt:lpstr>Gaussian Distribution</vt:lpstr>
      <vt:lpstr>Statistical Testing</vt:lpstr>
      <vt:lpstr>Examples of Null Hypotheses</vt:lpstr>
      <vt:lpstr>Significance Testing</vt:lpstr>
      <vt:lpstr>p-value</vt:lpstr>
      <vt:lpstr>How Significance Testing Works</vt:lpstr>
      <vt:lpstr>How Significance Testing Works …</vt:lpstr>
      <vt:lpstr>PowerPoint Presentation</vt:lpstr>
      <vt:lpstr>Example: Testing a coin for fairness</vt:lpstr>
      <vt:lpstr>PowerPoint Presentation</vt:lpstr>
      <vt:lpstr>One-sided and Two-sided Tests</vt:lpstr>
      <vt:lpstr>One-sided and Two-sided Tests …</vt:lpstr>
      <vt:lpstr>Neyman-Pearson Hypothesis Testing</vt:lpstr>
      <vt:lpstr>Hypothesis Testing …</vt:lpstr>
      <vt:lpstr>Hypothesis Testing …</vt:lpstr>
      <vt:lpstr>Example: Classifying Medical Results</vt:lpstr>
      <vt:lpstr>𝜶,𝜷 𝐚𝐧𝐝 𝐏𝐨𝐰𝐞𝐫 𝐟𝐨𝐫 𝐌𝐞𝐝𝐢𝐜𝐚𝐥 𝐓𝐞𝐬𝐭𝐢𝐧𝐠 𝐄𝐱𝐚𝐦𝐩𝐥𝐞</vt:lpstr>
      <vt:lpstr>Hypothesis Testing: Effect Size</vt:lpstr>
      <vt:lpstr>Effect Size: Example Problem</vt:lpstr>
      <vt:lpstr>Multiple Hypothesis Testing</vt:lpstr>
      <vt:lpstr>Summarizing the Results of Multiple Tests</vt:lpstr>
      <vt:lpstr>Family-wise Error Rate</vt:lpstr>
      <vt:lpstr>Bonferroni Procedure</vt:lpstr>
      <vt:lpstr>Example: Bonferroni versus Naïve approach</vt:lpstr>
      <vt:lpstr>False Discovery Rate</vt:lpstr>
      <vt:lpstr>Benjamini-Hochberg Procedure</vt:lpstr>
      <vt:lpstr>FDR Example: Picking a stockbroker</vt:lpstr>
      <vt:lpstr>FDR Example: Picking a stockbroker …</vt:lpstr>
      <vt:lpstr>Comparison of FWER and FDR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Bioinformatics</dc:title>
  <dc:creator>N AYDIN</dc:creator>
  <cp:lastModifiedBy>Nizamettin AYDIN</cp:lastModifiedBy>
  <cp:revision>287</cp:revision>
  <dcterms:created xsi:type="dcterms:W3CDTF">2004-11-05T11:30:37Z</dcterms:created>
  <dcterms:modified xsi:type="dcterms:W3CDTF">2022-12-11T18:37:46Z</dcterms:modified>
</cp:coreProperties>
</file>