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331" r:id="rId2"/>
    <p:sldId id="326" r:id="rId3"/>
    <p:sldId id="516" r:id="rId4"/>
    <p:sldId id="547" r:id="rId5"/>
    <p:sldId id="545" r:id="rId6"/>
    <p:sldId id="546" r:id="rId7"/>
    <p:sldId id="836" r:id="rId8"/>
    <p:sldId id="846" r:id="rId9"/>
    <p:sldId id="552" r:id="rId10"/>
    <p:sldId id="522" r:id="rId11"/>
    <p:sldId id="497" r:id="rId12"/>
    <p:sldId id="498" r:id="rId13"/>
    <p:sldId id="553" r:id="rId14"/>
    <p:sldId id="531" r:id="rId15"/>
    <p:sldId id="532" r:id="rId16"/>
    <p:sldId id="523" r:id="rId17"/>
    <p:sldId id="537" r:id="rId18"/>
    <p:sldId id="525" r:id="rId19"/>
    <p:sldId id="555" r:id="rId20"/>
    <p:sldId id="554" r:id="rId21"/>
    <p:sldId id="556" r:id="rId22"/>
    <p:sldId id="557" r:id="rId23"/>
    <p:sldId id="565" r:id="rId24"/>
    <p:sldId id="558" r:id="rId25"/>
    <p:sldId id="559" r:id="rId26"/>
    <p:sldId id="560" r:id="rId27"/>
    <p:sldId id="561" r:id="rId28"/>
    <p:sldId id="566" r:id="rId29"/>
    <p:sldId id="562" r:id="rId30"/>
    <p:sldId id="563" r:id="rId31"/>
    <p:sldId id="564" r:id="rId32"/>
    <p:sldId id="567" r:id="rId33"/>
    <p:sldId id="568" r:id="rId34"/>
    <p:sldId id="569" r:id="rId35"/>
    <p:sldId id="570" r:id="rId36"/>
    <p:sldId id="571" r:id="rId37"/>
    <p:sldId id="572" r:id="rId38"/>
    <p:sldId id="573" r:id="rId39"/>
    <p:sldId id="574" r:id="rId40"/>
    <p:sldId id="575" r:id="rId41"/>
    <p:sldId id="576" r:id="rId42"/>
    <p:sldId id="577" r:id="rId43"/>
    <p:sldId id="578" r:id="rId44"/>
    <p:sldId id="579" r:id="rId45"/>
    <p:sldId id="580" r:id="rId46"/>
    <p:sldId id="581" r:id="rId47"/>
    <p:sldId id="582" r:id="rId48"/>
    <p:sldId id="583" r:id="rId49"/>
    <p:sldId id="584" r:id="rId50"/>
    <p:sldId id="835" r:id="rId51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0">
          <p15:clr>
            <a:srgbClr val="A4A3A4"/>
          </p15:clr>
        </p15:guide>
        <p15:guide id="2" pos="20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99"/>
    <a:srgbClr val="FFFF99"/>
    <a:srgbClr val="00CCFF"/>
    <a:srgbClr val="00FF00"/>
    <a:srgbClr val="996633"/>
    <a:srgbClr val="CC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2931" autoAdjust="0"/>
  </p:normalViewPr>
  <p:slideViewPr>
    <p:cSldViewPr>
      <p:cViewPr varScale="1">
        <p:scale>
          <a:sx n="61" d="100"/>
          <a:sy n="61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notesViewPr>
    <p:cSldViewPr>
      <p:cViewPr varScale="1">
        <p:scale>
          <a:sx n="48" d="100"/>
          <a:sy n="48" d="100"/>
        </p:scale>
        <p:origin x="2964" y="60"/>
      </p:cViewPr>
      <p:guideLst>
        <p:guide orient="horz" pos="3040"/>
        <p:guide pos="20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zamettin AYDIN" userId="45c69f7b-6da4-41e6-a041-0ab696457aaa" providerId="ADAL" clId="{D69166F8-429F-4657-9EE3-1658DBF20299}"/>
    <pc:docChg chg="modSld">
      <pc:chgData name="Nizamettin AYDIN" userId="45c69f7b-6da4-41e6-a041-0ab696457aaa" providerId="ADAL" clId="{D69166F8-429F-4657-9EE3-1658DBF20299}" dt="2022-10-31T17:16:15.089" v="1" actId="20577"/>
      <pc:docMkLst>
        <pc:docMk/>
      </pc:docMkLst>
      <pc:sldChg chg="modSp mod">
        <pc:chgData name="Nizamettin AYDIN" userId="45c69f7b-6da4-41e6-a041-0ab696457aaa" providerId="ADAL" clId="{D69166F8-429F-4657-9EE3-1658DBF20299}" dt="2022-10-31T17:16:15.089" v="1" actId="20577"/>
        <pc:sldMkLst>
          <pc:docMk/>
          <pc:sldMk cId="2808588274" sldId="822"/>
        </pc:sldMkLst>
        <pc:spChg chg="mod">
          <ac:chgData name="Nizamettin AYDIN" userId="45c69f7b-6da4-41e6-a041-0ab696457aaa" providerId="ADAL" clId="{D69166F8-429F-4657-9EE3-1658DBF20299}" dt="2022-10-31T17:16:15.089" v="1" actId="20577"/>
          <ac:spMkLst>
            <pc:docMk/>
            <pc:sldMk cId="2808588274" sldId="822"/>
            <ac:spMk id="3" creationId="{6372C253-638E-8308-AD70-586C21C18423}"/>
          </ac:spMkLst>
        </pc:spChg>
      </pc:sldChg>
    </pc:docChg>
  </pc:docChgLst>
  <pc:docChgLst>
    <pc:chgData name="Nizamettin AYDIN" userId="45c69f7b-6da4-41e6-a041-0ab696457aaa" providerId="ADAL" clId="{7224FDB4-327E-4196-B689-E713B7154071}"/>
    <pc:docChg chg="undo custSel delSld modSld">
      <pc:chgData name="Nizamettin AYDIN" userId="45c69f7b-6da4-41e6-a041-0ab696457aaa" providerId="ADAL" clId="{7224FDB4-327E-4196-B689-E713B7154071}" dt="2022-10-17T12:47:46.412" v="127" actId="6549"/>
      <pc:docMkLst>
        <pc:docMk/>
      </pc:docMkLst>
      <pc:sldChg chg="modSp mod">
        <pc:chgData name="Nizamettin AYDIN" userId="45c69f7b-6da4-41e6-a041-0ab696457aaa" providerId="ADAL" clId="{7224FDB4-327E-4196-B689-E713B7154071}" dt="2022-10-17T12:47:46.412" v="127" actId="6549"/>
        <pc:sldMkLst>
          <pc:docMk/>
          <pc:sldMk cId="0" sldId="326"/>
        </pc:sldMkLst>
        <pc:spChg chg="mod">
          <ac:chgData name="Nizamettin AYDIN" userId="45c69f7b-6da4-41e6-a041-0ab696457aaa" providerId="ADAL" clId="{7224FDB4-327E-4196-B689-E713B7154071}" dt="2022-10-17T12:47:46.412" v="127" actId="6549"/>
          <ac:spMkLst>
            <pc:docMk/>
            <pc:sldMk cId="0" sldId="326"/>
            <ac:spMk id="6148" creationId="{D01BE943-6A08-90DA-AC1A-A91AC93DEE51}"/>
          </ac:spMkLst>
        </pc:spChg>
      </pc:sldChg>
      <pc:sldChg chg="del">
        <pc:chgData name="Nizamettin AYDIN" userId="45c69f7b-6da4-41e6-a041-0ab696457aaa" providerId="ADAL" clId="{7224FDB4-327E-4196-B689-E713B7154071}" dt="2022-10-17T12:37:12.791" v="66" actId="47"/>
        <pc:sldMkLst>
          <pc:docMk/>
          <pc:sldMk cId="3602574474" sldId="538"/>
        </pc:sldMkLst>
      </pc:sldChg>
      <pc:sldChg chg="del">
        <pc:chgData name="Nizamettin AYDIN" userId="45c69f7b-6da4-41e6-a041-0ab696457aaa" providerId="ADAL" clId="{7224FDB4-327E-4196-B689-E713B7154071}" dt="2022-10-17T12:37:13.176" v="68" actId="47"/>
        <pc:sldMkLst>
          <pc:docMk/>
          <pc:sldMk cId="278145026" sldId="539"/>
        </pc:sldMkLst>
      </pc:sldChg>
      <pc:sldChg chg="del">
        <pc:chgData name="Nizamettin AYDIN" userId="45c69f7b-6da4-41e6-a041-0ab696457aaa" providerId="ADAL" clId="{7224FDB4-327E-4196-B689-E713B7154071}" dt="2022-10-17T12:37:12.998" v="67" actId="47"/>
        <pc:sldMkLst>
          <pc:docMk/>
          <pc:sldMk cId="550319664" sldId="540"/>
        </pc:sldMkLst>
      </pc:sldChg>
      <pc:sldChg chg="del">
        <pc:chgData name="Nizamettin AYDIN" userId="45c69f7b-6da4-41e6-a041-0ab696457aaa" providerId="ADAL" clId="{7224FDB4-327E-4196-B689-E713B7154071}" dt="2022-10-17T12:37:13.342" v="69" actId="47"/>
        <pc:sldMkLst>
          <pc:docMk/>
          <pc:sldMk cId="1098932294" sldId="541"/>
        </pc:sldMkLst>
      </pc:sldChg>
      <pc:sldChg chg="del">
        <pc:chgData name="Nizamettin AYDIN" userId="45c69f7b-6da4-41e6-a041-0ab696457aaa" providerId="ADAL" clId="{7224FDB4-327E-4196-B689-E713B7154071}" dt="2022-10-17T12:37:10.687" v="61" actId="47"/>
        <pc:sldMkLst>
          <pc:docMk/>
          <pc:sldMk cId="1127530655" sldId="551"/>
        </pc:sldMkLst>
      </pc:sldChg>
      <pc:sldChg chg="del">
        <pc:chgData name="Nizamettin AYDIN" userId="45c69f7b-6da4-41e6-a041-0ab696457aaa" providerId="ADAL" clId="{7224FDB4-327E-4196-B689-E713B7154071}" dt="2022-10-17T12:37:00.248" v="58" actId="47"/>
        <pc:sldMkLst>
          <pc:docMk/>
          <pc:sldMk cId="0" sldId="552"/>
        </pc:sldMkLst>
      </pc:sldChg>
      <pc:sldChg chg="del">
        <pc:chgData name="Nizamettin AYDIN" userId="45c69f7b-6da4-41e6-a041-0ab696457aaa" providerId="ADAL" clId="{7224FDB4-327E-4196-B689-E713B7154071}" dt="2022-10-17T12:37:11.828" v="62" actId="47"/>
        <pc:sldMkLst>
          <pc:docMk/>
          <pc:sldMk cId="1536709932" sldId="553"/>
        </pc:sldMkLst>
      </pc:sldChg>
      <pc:sldChg chg="del">
        <pc:chgData name="Nizamettin AYDIN" userId="45c69f7b-6da4-41e6-a041-0ab696457aaa" providerId="ADAL" clId="{7224FDB4-327E-4196-B689-E713B7154071}" dt="2022-10-17T12:37:12.197" v="64" actId="47"/>
        <pc:sldMkLst>
          <pc:docMk/>
          <pc:sldMk cId="784926044" sldId="560"/>
        </pc:sldMkLst>
      </pc:sldChg>
      <pc:sldChg chg="del">
        <pc:chgData name="Nizamettin AYDIN" userId="45c69f7b-6da4-41e6-a041-0ab696457aaa" providerId="ADAL" clId="{7224FDB4-327E-4196-B689-E713B7154071}" dt="2022-10-17T12:37:15.603" v="77" actId="47"/>
        <pc:sldMkLst>
          <pc:docMk/>
          <pc:sldMk cId="2738640753" sldId="565"/>
        </pc:sldMkLst>
      </pc:sldChg>
      <pc:sldChg chg="del">
        <pc:chgData name="Nizamettin AYDIN" userId="45c69f7b-6da4-41e6-a041-0ab696457aaa" providerId="ADAL" clId="{7224FDB4-327E-4196-B689-E713B7154071}" dt="2022-10-17T12:37:12.388" v="65" actId="47"/>
        <pc:sldMkLst>
          <pc:docMk/>
          <pc:sldMk cId="2939773071" sldId="573"/>
        </pc:sldMkLst>
      </pc:sldChg>
      <pc:sldChg chg="del">
        <pc:chgData name="Nizamettin AYDIN" userId="45c69f7b-6da4-41e6-a041-0ab696457aaa" providerId="ADAL" clId="{7224FDB4-327E-4196-B689-E713B7154071}" dt="2022-10-17T12:37:14.131" v="72" actId="47"/>
        <pc:sldMkLst>
          <pc:docMk/>
          <pc:sldMk cId="4073413117" sldId="575"/>
        </pc:sldMkLst>
      </pc:sldChg>
      <pc:sldChg chg="del">
        <pc:chgData name="Nizamettin AYDIN" userId="45c69f7b-6da4-41e6-a041-0ab696457aaa" providerId="ADAL" clId="{7224FDB4-327E-4196-B689-E713B7154071}" dt="2022-10-17T12:37:13.546" v="70" actId="47"/>
        <pc:sldMkLst>
          <pc:docMk/>
          <pc:sldMk cId="4211978929" sldId="601"/>
        </pc:sldMkLst>
      </pc:sldChg>
      <pc:sldChg chg="del">
        <pc:chgData name="Nizamettin AYDIN" userId="45c69f7b-6da4-41e6-a041-0ab696457aaa" providerId="ADAL" clId="{7224FDB4-327E-4196-B689-E713B7154071}" dt="2022-10-17T12:37:12.028" v="63" actId="47"/>
        <pc:sldMkLst>
          <pc:docMk/>
          <pc:sldMk cId="3832606114" sldId="608"/>
        </pc:sldMkLst>
      </pc:sldChg>
      <pc:sldChg chg="del">
        <pc:chgData name="Nizamettin AYDIN" userId="45c69f7b-6da4-41e6-a041-0ab696457aaa" providerId="ADAL" clId="{7224FDB4-327E-4196-B689-E713B7154071}" dt="2022-10-17T12:37:15.096" v="76" actId="47"/>
        <pc:sldMkLst>
          <pc:docMk/>
          <pc:sldMk cId="1003587333" sldId="609"/>
        </pc:sldMkLst>
      </pc:sldChg>
      <pc:sldChg chg="del">
        <pc:chgData name="Nizamettin AYDIN" userId="45c69f7b-6da4-41e6-a041-0ab696457aaa" providerId="ADAL" clId="{7224FDB4-327E-4196-B689-E713B7154071}" dt="2022-10-17T12:37:13.715" v="71" actId="47"/>
        <pc:sldMkLst>
          <pc:docMk/>
          <pc:sldMk cId="1827002136" sldId="612"/>
        </pc:sldMkLst>
      </pc:sldChg>
      <pc:sldChg chg="del">
        <pc:chgData name="Nizamettin AYDIN" userId="45c69f7b-6da4-41e6-a041-0ab696457aaa" providerId="ADAL" clId="{7224FDB4-327E-4196-B689-E713B7154071}" dt="2022-10-17T12:37:14.344" v="73" actId="47"/>
        <pc:sldMkLst>
          <pc:docMk/>
          <pc:sldMk cId="1801021841" sldId="613"/>
        </pc:sldMkLst>
      </pc:sldChg>
      <pc:sldChg chg="del">
        <pc:chgData name="Nizamettin AYDIN" userId="45c69f7b-6da4-41e6-a041-0ab696457aaa" providerId="ADAL" clId="{7224FDB4-327E-4196-B689-E713B7154071}" dt="2022-10-17T12:37:14.579" v="74" actId="47"/>
        <pc:sldMkLst>
          <pc:docMk/>
          <pc:sldMk cId="4123363210" sldId="614"/>
        </pc:sldMkLst>
      </pc:sldChg>
      <pc:sldChg chg="del">
        <pc:chgData name="Nizamettin AYDIN" userId="45c69f7b-6da4-41e6-a041-0ab696457aaa" providerId="ADAL" clId="{7224FDB4-327E-4196-B689-E713B7154071}" dt="2022-10-17T12:37:15.981" v="78" actId="47"/>
        <pc:sldMkLst>
          <pc:docMk/>
          <pc:sldMk cId="3224649092" sldId="616"/>
        </pc:sldMkLst>
      </pc:sldChg>
      <pc:sldChg chg="del">
        <pc:chgData name="Nizamettin AYDIN" userId="45c69f7b-6da4-41e6-a041-0ab696457aaa" providerId="ADAL" clId="{7224FDB4-327E-4196-B689-E713B7154071}" dt="2022-10-17T12:37:16.281" v="79" actId="47"/>
        <pc:sldMkLst>
          <pc:docMk/>
          <pc:sldMk cId="3771881521" sldId="617"/>
        </pc:sldMkLst>
      </pc:sldChg>
      <pc:sldChg chg="del">
        <pc:chgData name="Nizamettin AYDIN" userId="45c69f7b-6da4-41e6-a041-0ab696457aaa" providerId="ADAL" clId="{7224FDB4-327E-4196-B689-E713B7154071}" dt="2022-10-17T12:37:17.681" v="81" actId="47"/>
        <pc:sldMkLst>
          <pc:docMk/>
          <pc:sldMk cId="3111646044" sldId="664"/>
        </pc:sldMkLst>
      </pc:sldChg>
      <pc:sldChg chg="del">
        <pc:chgData name="Nizamettin AYDIN" userId="45c69f7b-6da4-41e6-a041-0ab696457aaa" providerId="ADAL" clId="{7224FDB4-327E-4196-B689-E713B7154071}" dt="2022-10-17T12:37:18.492" v="82" actId="47"/>
        <pc:sldMkLst>
          <pc:docMk/>
          <pc:sldMk cId="857401260" sldId="665"/>
        </pc:sldMkLst>
      </pc:sldChg>
      <pc:sldChg chg="del">
        <pc:chgData name="Nizamettin AYDIN" userId="45c69f7b-6da4-41e6-a041-0ab696457aaa" providerId="ADAL" clId="{7224FDB4-327E-4196-B689-E713B7154071}" dt="2022-10-17T12:37:19.073" v="83" actId="47"/>
        <pc:sldMkLst>
          <pc:docMk/>
          <pc:sldMk cId="2037684023" sldId="666"/>
        </pc:sldMkLst>
      </pc:sldChg>
      <pc:sldChg chg="del">
        <pc:chgData name="Nizamettin AYDIN" userId="45c69f7b-6da4-41e6-a041-0ab696457aaa" providerId="ADAL" clId="{7224FDB4-327E-4196-B689-E713B7154071}" dt="2022-10-17T12:37:20.339" v="84" actId="47"/>
        <pc:sldMkLst>
          <pc:docMk/>
          <pc:sldMk cId="3807330066" sldId="667"/>
        </pc:sldMkLst>
      </pc:sldChg>
      <pc:sldChg chg="del">
        <pc:chgData name="Nizamettin AYDIN" userId="45c69f7b-6da4-41e6-a041-0ab696457aaa" providerId="ADAL" clId="{7224FDB4-327E-4196-B689-E713B7154071}" dt="2022-10-17T12:37:21.066" v="85" actId="47"/>
        <pc:sldMkLst>
          <pc:docMk/>
          <pc:sldMk cId="4294727099" sldId="668"/>
        </pc:sldMkLst>
      </pc:sldChg>
      <pc:sldChg chg="del">
        <pc:chgData name="Nizamettin AYDIN" userId="45c69f7b-6da4-41e6-a041-0ab696457aaa" providerId="ADAL" clId="{7224FDB4-327E-4196-B689-E713B7154071}" dt="2022-10-17T12:37:22.109" v="86" actId="47"/>
        <pc:sldMkLst>
          <pc:docMk/>
          <pc:sldMk cId="354566532" sldId="669"/>
        </pc:sldMkLst>
      </pc:sldChg>
      <pc:sldChg chg="del">
        <pc:chgData name="Nizamettin AYDIN" userId="45c69f7b-6da4-41e6-a041-0ab696457aaa" providerId="ADAL" clId="{7224FDB4-327E-4196-B689-E713B7154071}" dt="2022-10-17T12:37:16.820" v="80" actId="47"/>
        <pc:sldMkLst>
          <pc:docMk/>
          <pc:sldMk cId="2895855224" sldId="670"/>
        </pc:sldMkLst>
      </pc:sldChg>
      <pc:sldChg chg="del">
        <pc:chgData name="Nizamettin AYDIN" userId="45c69f7b-6da4-41e6-a041-0ab696457aaa" providerId="ADAL" clId="{7224FDB4-327E-4196-B689-E713B7154071}" dt="2022-10-17T12:37:14.839" v="75" actId="47"/>
        <pc:sldMkLst>
          <pc:docMk/>
          <pc:sldMk cId="3217439471" sldId="671"/>
        </pc:sldMkLst>
      </pc:sldChg>
      <pc:sldChg chg="del">
        <pc:chgData name="Nizamettin AYDIN" userId="45c69f7b-6da4-41e6-a041-0ab696457aaa" providerId="ADAL" clId="{7224FDB4-327E-4196-B689-E713B7154071}" dt="2022-10-17T12:36:05.699" v="0" actId="47"/>
        <pc:sldMkLst>
          <pc:docMk/>
          <pc:sldMk cId="1193528904" sldId="702"/>
        </pc:sldMkLst>
      </pc:sldChg>
      <pc:sldChg chg="del">
        <pc:chgData name="Nizamettin AYDIN" userId="45c69f7b-6da4-41e6-a041-0ab696457aaa" providerId="ADAL" clId="{7224FDB4-327E-4196-B689-E713B7154071}" dt="2022-10-17T12:36:06.663" v="3" actId="47"/>
        <pc:sldMkLst>
          <pc:docMk/>
          <pc:sldMk cId="3361112294" sldId="727"/>
        </pc:sldMkLst>
      </pc:sldChg>
      <pc:sldChg chg="del">
        <pc:chgData name="Nizamettin AYDIN" userId="45c69f7b-6da4-41e6-a041-0ab696457aaa" providerId="ADAL" clId="{7224FDB4-327E-4196-B689-E713B7154071}" dt="2022-10-17T12:36:07.318" v="7" actId="47"/>
        <pc:sldMkLst>
          <pc:docMk/>
          <pc:sldMk cId="2435588182" sldId="729"/>
        </pc:sldMkLst>
      </pc:sldChg>
      <pc:sldChg chg="del">
        <pc:chgData name="Nizamettin AYDIN" userId="45c69f7b-6da4-41e6-a041-0ab696457aaa" providerId="ADAL" clId="{7224FDB4-327E-4196-B689-E713B7154071}" dt="2022-10-17T12:36:07.650" v="9" actId="47"/>
        <pc:sldMkLst>
          <pc:docMk/>
          <pc:sldMk cId="997633727" sldId="730"/>
        </pc:sldMkLst>
      </pc:sldChg>
      <pc:sldChg chg="del">
        <pc:chgData name="Nizamettin AYDIN" userId="45c69f7b-6da4-41e6-a041-0ab696457aaa" providerId="ADAL" clId="{7224FDB4-327E-4196-B689-E713B7154071}" dt="2022-10-17T12:36:07.819" v="10" actId="47"/>
        <pc:sldMkLst>
          <pc:docMk/>
          <pc:sldMk cId="3728017497" sldId="731"/>
        </pc:sldMkLst>
      </pc:sldChg>
      <pc:sldChg chg="del">
        <pc:chgData name="Nizamettin AYDIN" userId="45c69f7b-6da4-41e6-a041-0ab696457aaa" providerId="ADAL" clId="{7224FDB4-327E-4196-B689-E713B7154071}" dt="2022-10-17T12:36:07.972" v="11" actId="47"/>
        <pc:sldMkLst>
          <pc:docMk/>
          <pc:sldMk cId="880159823" sldId="732"/>
        </pc:sldMkLst>
      </pc:sldChg>
      <pc:sldChg chg="del">
        <pc:chgData name="Nizamettin AYDIN" userId="45c69f7b-6da4-41e6-a041-0ab696457aaa" providerId="ADAL" clId="{7224FDB4-327E-4196-B689-E713B7154071}" dt="2022-10-17T12:36:08.289" v="13" actId="47"/>
        <pc:sldMkLst>
          <pc:docMk/>
          <pc:sldMk cId="1509346004" sldId="733"/>
        </pc:sldMkLst>
      </pc:sldChg>
      <pc:sldChg chg="del">
        <pc:chgData name="Nizamettin AYDIN" userId="45c69f7b-6da4-41e6-a041-0ab696457aaa" providerId="ADAL" clId="{7224FDB4-327E-4196-B689-E713B7154071}" dt="2022-10-17T12:36:08.489" v="14" actId="47"/>
        <pc:sldMkLst>
          <pc:docMk/>
          <pc:sldMk cId="2437498522" sldId="734"/>
        </pc:sldMkLst>
      </pc:sldChg>
      <pc:sldChg chg="del">
        <pc:chgData name="Nizamettin AYDIN" userId="45c69f7b-6da4-41e6-a041-0ab696457aaa" providerId="ADAL" clId="{7224FDB4-327E-4196-B689-E713B7154071}" dt="2022-10-17T12:36:08.636" v="15" actId="47"/>
        <pc:sldMkLst>
          <pc:docMk/>
          <pc:sldMk cId="2518574460" sldId="735"/>
        </pc:sldMkLst>
      </pc:sldChg>
      <pc:sldChg chg="del">
        <pc:chgData name="Nizamettin AYDIN" userId="45c69f7b-6da4-41e6-a041-0ab696457aaa" providerId="ADAL" clId="{7224FDB4-327E-4196-B689-E713B7154071}" dt="2022-10-17T12:36:08.806" v="16" actId="47"/>
        <pc:sldMkLst>
          <pc:docMk/>
          <pc:sldMk cId="3252515147" sldId="736"/>
        </pc:sldMkLst>
      </pc:sldChg>
      <pc:sldChg chg="del">
        <pc:chgData name="Nizamettin AYDIN" userId="45c69f7b-6da4-41e6-a041-0ab696457aaa" providerId="ADAL" clId="{7224FDB4-327E-4196-B689-E713B7154071}" dt="2022-10-17T12:36:08.975" v="17" actId="47"/>
        <pc:sldMkLst>
          <pc:docMk/>
          <pc:sldMk cId="599388629" sldId="737"/>
        </pc:sldMkLst>
      </pc:sldChg>
      <pc:sldChg chg="del">
        <pc:chgData name="Nizamettin AYDIN" userId="45c69f7b-6da4-41e6-a041-0ab696457aaa" providerId="ADAL" clId="{7224FDB4-327E-4196-B689-E713B7154071}" dt="2022-10-17T12:36:09.276" v="19" actId="47"/>
        <pc:sldMkLst>
          <pc:docMk/>
          <pc:sldMk cId="3707416520" sldId="738"/>
        </pc:sldMkLst>
      </pc:sldChg>
      <pc:sldChg chg="del">
        <pc:chgData name="Nizamettin AYDIN" userId="45c69f7b-6da4-41e6-a041-0ab696457aaa" providerId="ADAL" clId="{7224FDB4-327E-4196-B689-E713B7154071}" dt="2022-10-17T12:36:47.430" v="22" actId="47"/>
        <pc:sldMkLst>
          <pc:docMk/>
          <pc:sldMk cId="563717116" sldId="739"/>
        </pc:sldMkLst>
      </pc:sldChg>
      <pc:sldChg chg="del">
        <pc:chgData name="Nizamettin AYDIN" userId="45c69f7b-6da4-41e6-a041-0ab696457aaa" providerId="ADAL" clId="{7224FDB4-327E-4196-B689-E713B7154071}" dt="2022-10-17T12:36:50.923" v="30" actId="47"/>
        <pc:sldMkLst>
          <pc:docMk/>
          <pc:sldMk cId="3126392616" sldId="740"/>
        </pc:sldMkLst>
      </pc:sldChg>
      <pc:sldChg chg="del">
        <pc:chgData name="Nizamettin AYDIN" userId="45c69f7b-6da4-41e6-a041-0ab696457aaa" providerId="ADAL" clId="{7224FDB4-327E-4196-B689-E713B7154071}" dt="2022-10-17T12:36:05.899" v="1" actId="47"/>
        <pc:sldMkLst>
          <pc:docMk/>
          <pc:sldMk cId="3583272558" sldId="741"/>
        </pc:sldMkLst>
      </pc:sldChg>
      <pc:sldChg chg="del">
        <pc:chgData name="Nizamettin AYDIN" userId="45c69f7b-6da4-41e6-a041-0ab696457aaa" providerId="ADAL" clId="{7224FDB4-327E-4196-B689-E713B7154071}" dt="2022-10-17T12:36:06.447" v="2" actId="47"/>
        <pc:sldMkLst>
          <pc:docMk/>
          <pc:sldMk cId="3106011169" sldId="742"/>
        </pc:sldMkLst>
      </pc:sldChg>
      <pc:sldChg chg="del">
        <pc:chgData name="Nizamettin AYDIN" userId="45c69f7b-6da4-41e6-a041-0ab696457aaa" providerId="ADAL" clId="{7224FDB4-327E-4196-B689-E713B7154071}" dt="2022-10-17T12:36:06.816" v="4" actId="47"/>
        <pc:sldMkLst>
          <pc:docMk/>
          <pc:sldMk cId="1001704492" sldId="743"/>
        </pc:sldMkLst>
      </pc:sldChg>
      <pc:sldChg chg="del">
        <pc:chgData name="Nizamettin AYDIN" userId="45c69f7b-6da4-41e6-a041-0ab696457aaa" providerId="ADAL" clId="{7224FDB4-327E-4196-B689-E713B7154071}" dt="2022-10-17T12:36:07.202" v="6" actId="47"/>
        <pc:sldMkLst>
          <pc:docMk/>
          <pc:sldMk cId="963194952" sldId="744"/>
        </pc:sldMkLst>
      </pc:sldChg>
      <pc:sldChg chg="del">
        <pc:chgData name="Nizamettin AYDIN" userId="45c69f7b-6da4-41e6-a041-0ab696457aaa" providerId="ADAL" clId="{7224FDB4-327E-4196-B689-E713B7154071}" dt="2022-10-17T12:36:07.017" v="5" actId="47"/>
        <pc:sldMkLst>
          <pc:docMk/>
          <pc:sldMk cId="3433565771" sldId="745"/>
        </pc:sldMkLst>
      </pc:sldChg>
      <pc:sldChg chg="del">
        <pc:chgData name="Nizamettin AYDIN" userId="45c69f7b-6da4-41e6-a041-0ab696457aaa" providerId="ADAL" clId="{7224FDB4-327E-4196-B689-E713B7154071}" dt="2022-10-17T12:36:07.587" v="8" actId="47"/>
        <pc:sldMkLst>
          <pc:docMk/>
          <pc:sldMk cId="3878006477" sldId="746"/>
        </pc:sldMkLst>
      </pc:sldChg>
      <pc:sldChg chg="del">
        <pc:chgData name="Nizamettin AYDIN" userId="45c69f7b-6da4-41e6-a041-0ab696457aaa" providerId="ADAL" clId="{7224FDB4-327E-4196-B689-E713B7154071}" dt="2022-10-17T12:36:08.166" v="12" actId="47"/>
        <pc:sldMkLst>
          <pc:docMk/>
          <pc:sldMk cId="3268316360" sldId="747"/>
        </pc:sldMkLst>
      </pc:sldChg>
      <pc:sldChg chg="del">
        <pc:chgData name="Nizamettin AYDIN" userId="45c69f7b-6da4-41e6-a041-0ab696457aaa" providerId="ADAL" clId="{7224FDB4-327E-4196-B689-E713B7154071}" dt="2022-10-17T12:36:09.191" v="18" actId="47"/>
        <pc:sldMkLst>
          <pc:docMk/>
          <pc:sldMk cId="1836407711" sldId="748"/>
        </pc:sldMkLst>
      </pc:sldChg>
      <pc:sldChg chg="del">
        <pc:chgData name="Nizamettin AYDIN" userId="45c69f7b-6da4-41e6-a041-0ab696457aaa" providerId="ADAL" clId="{7224FDB4-327E-4196-B689-E713B7154071}" dt="2022-10-17T12:36:09.462" v="20" actId="47"/>
        <pc:sldMkLst>
          <pc:docMk/>
          <pc:sldMk cId="2252459036" sldId="749"/>
        </pc:sldMkLst>
      </pc:sldChg>
      <pc:sldChg chg="del">
        <pc:chgData name="Nizamettin AYDIN" userId="45c69f7b-6da4-41e6-a041-0ab696457aaa" providerId="ADAL" clId="{7224FDB4-327E-4196-B689-E713B7154071}" dt="2022-10-17T12:36:46.998" v="21" actId="47"/>
        <pc:sldMkLst>
          <pc:docMk/>
          <pc:sldMk cId="4247016633" sldId="750"/>
        </pc:sldMkLst>
      </pc:sldChg>
      <pc:sldChg chg="del">
        <pc:chgData name="Nizamettin AYDIN" userId="45c69f7b-6da4-41e6-a041-0ab696457aaa" providerId="ADAL" clId="{7224FDB4-327E-4196-B689-E713B7154071}" dt="2022-10-17T12:36:47.915" v="24" actId="47"/>
        <pc:sldMkLst>
          <pc:docMk/>
          <pc:sldMk cId="1578205342" sldId="751"/>
        </pc:sldMkLst>
      </pc:sldChg>
      <pc:sldChg chg="del">
        <pc:chgData name="Nizamettin AYDIN" userId="45c69f7b-6da4-41e6-a041-0ab696457aaa" providerId="ADAL" clId="{7224FDB4-327E-4196-B689-E713B7154071}" dt="2022-10-17T12:36:48.285" v="26" actId="47"/>
        <pc:sldMkLst>
          <pc:docMk/>
          <pc:sldMk cId="587711007" sldId="752"/>
        </pc:sldMkLst>
      </pc:sldChg>
      <pc:sldChg chg="del">
        <pc:chgData name="Nizamettin AYDIN" userId="45c69f7b-6da4-41e6-a041-0ab696457aaa" providerId="ADAL" clId="{7224FDB4-327E-4196-B689-E713B7154071}" dt="2022-10-17T12:36:48.670" v="28" actId="47"/>
        <pc:sldMkLst>
          <pc:docMk/>
          <pc:sldMk cId="594973349" sldId="753"/>
        </pc:sldMkLst>
      </pc:sldChg>
      <pc:sldChg chg="del">
        <pc:chgData name="Nizamettin AYDIN" userId="45c69f7b-6da4-41e6-a041-0ab696457aaa" providerId="ADAL" clId="{7224FDB4-327E-4196-B689-E713B7154071}" dt="2022-10-17T12:36:47.699" v="23" actId="47"/>
        <pc:sldMkLst>
          <pc:docMk/>
          <pc:sldMk cId="3650158719" sldId="754"/>
        </pc:sldMkLst>
      </pc:sldChg>
      <pc:sldChg chg="del">
        <pc:chgData name="Nizamettin AYDIN" userId="45c69f7b-6da4-41e6-a041-0ab696457aaa" providerId="ADAL" clId="{7224FDB4-327E-4196-B689-E713B7154071}" dt="2022-10-17T12:36:48.501" v="27" actId="47"/>
        <pc:sldMkLst>
          <pc:docMk/>
          <pc:sldMk cId="3818025247" sldId="755"/>
        </pc:sldMkLst>
      </pc:sldChg>
      <pc:sldChg chg="del">
        <pc:chgData name="Nizamettin AYDIN" userId="45c69f7b-6da4-41e6-a041-0ab696457aaa" providerId="ADAL" clId="{7224FDB4-327E-4196-B689-E713B7154071}" dt="2022-10-17T12:36:50.358" v="29" actId="47"/>
        <pc:sldMkLst>
          <pc:docMk/>
          <pc:sldMk cId="91004001" sldId="756"/>
        </pc:sldMkLst>
      </pc:sldChg>
      <pc:sldChg chg="del">
        <pc:chgData name="Nizamettin AYDIN" userId="45c69f7b-6da4-41e6-a041-0ab696457aaa" providerId="ADAL" clId="{7224FDB4-327E-4196-B689-E713B7154071}" dt="2022-10-17T12:36:48.142" v="25" actId="47"/>
        <pc:sldMkLst>
          <pc:docMk/>
          <pc:sldMk cId="2864799003" sldId="757"/>
        </pc:sldMkLst>
      </pc:sldChg>
      <pc:sldChg chg="del">
        <pc:chgData name="Nizamettin AYDIN" userId="45c69f7b-6da4-41e6-a041-0ab696457aaa" providerId="ADAL" clId="{7224FDB4-327E-4196-B689-E713B7154071}" dt="2022-10-17T12:36:52.626" v="35" actId="47"/>
        <pc:sldMkLst>
          <pc:docMk/>
          <pc:sldMk cId="1843008463" sldId="758"/>
        </pc:sldMkLst>
      </pc:sldChg>
      <pc:sldChg chg="del">
        <pc:chgData name="Nizamettin AYDIN" userId="45c69f7b-6da4-41e6-a041-0ab696457aaa" providerId="ADAL" clId="{7224FDB4-327E-4196-B689-E713B7154071}" dt="2022-10-17T12:36:51.477" v="31" actId="47"/>
        <pc:sldMkLst>
          <pc:docMk/>
          <pc:sldMk cId="3963379089" sldId="759"/>
        </pc:sldMkLst>
      </pc:sldChg>
      <pc:sldChg chg="del">
        <pc:chgData name="Nizamettin AYDIN" userId="45c69f7b-6da4-41e6-a041-0ab696457aaa" providerId="ADAL" clId="{7224FDB4-327E-4196-B689-E713B7154071}" dt="2022-10-17T12:36:52.178" v="33" actId="47"/>
        <pc:sldMkLst>
          <pc:docMk/>
          <pc:sldMk cId="2940303770" sldId="760"/>
        </pc:sldMkLst>
      </pc:sldChg>
      <pc:sldChg chg="del">
        <pc:chgData name="Nizamettin AYDIN" userId="45c69f7b-6da4-41e6-a041-0ab696457aaa" providerId="ADAL" clId="{7224FDB4-327E-4196-B689-E713B7154071}" dt="2022-10-17T12:36:51.624" v="32" actId="47"/>
        <pc:sldMkLst>
          <pc:docMk/>
          <pc:sldMk cId="3979797839" sldId="761"/>
        </pc:sldMkLst>
      </pc:sldChg>
      <pc:sldChg chg="del">
        <pc:chgData name="Nizamettin AYDIN" userId="45c69f7b-6da4-41e6-a041-0ab696457aaa" providerId="ADAL" clId="{7224FDB4-327E-4196-B689-E713B7154071}" dt="2022-10-17T12:36:52.463" v="34" actId="47"/>
        <pc:sldMkLst>
          <pc:docMk/>
          <pc:sldMk cId="414805768" sldId="762"/>
        </pc:sldMkLst>
      </pc:sldChg>
      <pc:sldChg chg="del">
        <pc:chgData name="Nizamettin AYDIN" userId="45c69f7b-6da4-41e6-a041-0ab696457aaa" providerId="ADAL" clId="{7224FDB4-327E-4196-B689-E713B7154071}" dt="2022-10-17T12:36:52.826" v="36" actId="47"/>
        <pc:sldMkLst>
          <pc:docMk/>
          <pc:sldMk cId="3066963761" sldId="763"/>
        </pc:sldMkLst>
      </pc:sldChg>
      <pc:sldChg chg="del">
        <pc:chgData name="Nizamettin AYDIN" userId="45c69f7b-6da4-41e6-a041-0ab696457aaa" providerId="ADAL" clId="{7224FDB4-327E-4196-B689-E713B7154071}" dt="2022-10-17T12:36:53.196" v="38" actId="47"/>
        <pc:sldMkLst>
          <pc:docMk/>
          <pc:sldMk cId="646078085" sldId="764"/>
        </pc:sldMkLst>
      </pc:sldChg>
      <pc:sldChg chg="del">
        <pc:chgData name="Nizamettin AYDIN" userId="45c69f7b-6da4-41e6-a041-0ab696457aaa" providerId="ADAL" clId="{7224FDB4-327E-4196-B689-E713B7154071}" dt="2022-10-17T12:36:53.011" v="37" actId="47"/>
        <pc:sldMkLst>
          <pc:docMk/>
          <pc:sldMk cId="3939047630" sldId="765"/>
        </pc:sldMkLst>
      </pc:sldChg>
      <pc:sldChg chg="del">
        <pc:chgData name="Nizamettin AYDIN" userId="45c69f7b-6da4-41e6-a041-0ab696457aaa" providerId="ADAL" clId="{7224FDB4-327E-4196-B689-E713B7154071}" dt="2022-10-17T12:36:53.340" v="39" actId="47"/>
        <pc:sldMkLst>
          <pc:docMk/>
          <pc:sldMk cId="517374787" sldId="766"/>
        </pc:sldMkLst>
      </pc:sldChg>
      <pc:sldChg chg="del">
        <pc:chgData name="Nizamettin AYDIN" userId="45c69f7b-6da4-41e6-a041-0ab696457aaa" providerId="ADAL" clId="{7224FDB4-327E-4196-B689-E713B7154071}" dt="2022-10-17T12:36:53.544" v="40" actId="47"/>
        <pc:sldMkLst>
          <pc:docMk/>
          <pc:sldMk cId="1070620752" sldId="767"/>
        </pc:sldMkLst>
      </pc:sldChg>
      <pc:sldChg chg="del">
        <pc:chgData name="Nizamettin AYDIN" userId="45c69f7b-6da4-41e6-a041-0ab696457aaa" providerId="ADAL" clId="{7224FDB4-327E-4196-B689-E713B7154071}" dt="2022-10-17T12:36:54.310" v="42" actId="47"/>
        <pc:sldMkLst>
          <pc:docMk/>
          <pc:sldMk cId="3523226495" sldId="768"/>
        </pc:sldMkLst>
      </pc:sldChg>
      <pc:sldChg chg="del">
        <pc:chgData name="Nizamettin AYDIN" userId="45c69f7b-6da4-41e6-a041-0ab696457aaa" providerId="ADAL" clId="{7224FDB4-327E-4196-B689-E713B7154071}" dt="2022-10-17T12:36:53.729" v="41" actId="47"/>
        <pc:sldMkLst>
          <pc:docMk/>
          <pc:sldMk cId="1317319665" sldId="769"/>
        </pc:sldMkLst>
      </pc:sldChg>
      <pc:sldChg chg="del">
        <pc:chgData name="Nizamettin AYDIN" userId="45c69f7b-6da4-41e6-a041-0ab696457aaa" providerId="ADAL" clId="{7224FDB4-327E-4196-B689-E713B7154071}" dt="2022-10-17T12:36:54.514" v="43" actId="47"/>
        <pc:sldMkLst>
          <pc:docMk/>
          <pc:sldMk cId="1058818070" sldId="770"/>
        </pc:sldMkLst>
      </pc:sldChg>
      <pc:sldChg chg="del">
        <pc:chgData name="Nizamettin AYDIN" userId="45c69f7b-6da4-41e6-a041-0ab696457aaa" providerId="ADAL" clId="{7224FDB4-327E-4196-B689-E713B7154071}" dt="2022-10-17T12:36:54.699" v="44" actId="47"/>
        <pc:sldMkLst>
          <pc:docMk/>
          <pc:sldMk cId="3000473380" sldId="771"/>
        </pc:sldMkLst>
      </pc:sldChg>
      <pc:sldChg chg="del">
        <pc:chgData name="Nizamettin AYDIN" userId="45c69f7b-6da4-41e6-a041-0ab696457aaa" providerId="ADAL" clId="{7224FDB4-327E-4196-B689-E713B7154071}" dt="2022-10-17T12:36:55.328" v="45" actId="47"/>
        <pc:sldMkLst>
          <pc:docMk/>
          <pc:sldMk cId="427054535" sldId="772"/>
        </pc:sldMkLst>
      </pc:sldChg>
      <pc:sldChg chg="del">
        <pc:chgData name="Nizamettin AYDIN" userId="45c69f7b-6da4-41e6-a041-0ab696457aaa" providerId="ADAL" clId="{7224FDB4-327E-4196-B689-E713B7154071}" dt="2022-10-17T12:36:55.531" v="46" actId="47"/>
        <pc:sldMkLst>
          <pc:docMk/>
          <pc:sldMk cId="561868297" sldId="773"/>
        </pc:sldMkLst>
      </pc:sldChg>
      <pc:sldChg chg="del">
        <pc:chgData name="Nizamettin AYDIN" userId="45c69f7b-6da4-41e6-a041-0ab696457aaa" providerId="ADAL" clId="{7224FDB4-327E-4196-B689-E713B7154071}" dt="2022-10-17T12:36:56.487" v="49" actId="47"/>
        <pc:sldMkLst>
          <pc:docMk/>
          <pc:sldMk cId="4016962998" sldId="774"/>
        </pc:sldMkLst>
      </pc:sldChg>
      <pc:sldChg chg="del">
        <pc:chgData name="Nizamettin AYDIN" userId="45c69f7b-6da4-41e6-a041-0ab696457aaa" providerId="ADAL" clId="{7224FDB4-327E-4196-B689-E713B7154071}" dt="2022-10-17T12:36:56.893" v="50" actId="47"/>
        <pc:sldMkLst>
          <pc:docMk/>
          <pc:sldMk cId="2761089223" sldId="775"/>
        </pc:sldMkLst>
      </pc:sldChg>
      <pc:sldChg chg="del">
        <pc:chgData name="Nizamettin AYDIN" userId="45c69f7b-6da4-41e6-a041-0ab696457aaa" providerId="ADAL" clId="{7224FDB4-327E-4196-B689-E713B7154071}" dt="2022-10-17T12:36:57.073" v="51" actId="47"/>
        <pc:sldMkLst>
          <pc:docMk/>
          <pc:sldMk cId="397156645" sldId="776"/>
        </pc:sldMkLst>
      </pc:sldChg>
      <pc:sldChg chg="del">
        <pc:chgData name="Nizamettin AYDIN" userId="45c69f7b-6da4-41e6-a041-0ab696457aaa" providerId="ADAL" clId="{7224FDB4-327E-4196-B689-E713B7154071}" dt="2022-10-17T12:36:55.886" v="47" actId="47"/>
        <pc:sldMkLst>
          <pc:docMk/>
          <pc:sldMk cId="3305955100" sldId="777"/>
        </pc:sldMkLst>
      </pc:sldChg>
      <pc:sldChg chg="del">
        <pc:chgData name="Nizamettin AYDIN" userId="45c69f7b-6da4-41e6-a041-0ab696457aaa" providerId="ADAL" clId="{7224FDB4-327E-4196-B689-E713B7154071}" dt="2022-10-17T12:36:56.133" v="48" actId="47"/>
        <pc:sldMkLst>
          <pc:docMk/>
          <pc:sldMk cId="377393379" sldId="778"/>
        </pc:sldMkLst>
      </pc:sldChg>
      <pc:sldChg chg="del">
        <pc:chgData name="Nizamettin AYDIN" userId="45c69f7b-6da4-41e6-a041-0ab696457aaa" providerId="ADAL" clId="{7224FDB4-327E-4196-B689-E713B7154071}" dt="2022-10-17T12:36:57.457" v="52" actId="47"/>
        <pc:sldMkLst>
          <pc:docMk/>
          <pc:sldMk cId="2829996883" sldId="779"/>
        </pc:sldMkLst>
      </pc:sldChg>
      <pc:sldChg chg="del">
        <pc:chgData name="Nizamettin AYDIN" userId="45c69f7b-6da4-41e6-a041-0ab696457aaa" providerId="ADAL" clId="{7224FDB4-327E-4196-B689-E713B7154071}" dt="2022-10-17T12:36:57.926" v="53" actId="47"/>
        <pc:sldMkLst>
          <pc:docMk/>
          <pc:sldMk cId="2514400988" sldId="780"/>
        </pc:sldMkLst>
      </pc:sldChg>
      <pc:sldChg chg="del">
        <pc:chgData name="Nizamettin AYDIN" userId="45c69f7b-6da4-41e6-a041-0ab696457aaa" providerId="ADAL" clId="{7224FDB4-327E-4196-B689-E713B7154071}" dt="2022-10-17T12:36:58.545" v="54" actId="47"/>
        <pc:sldMkLst>
          <pc:docMk/>
          <pc:sldMk cId="2749092998" sldId="782"/>
        </pc:sldMkLst>
      </pc:sldChg>
      <pc:sldChg chg="del">
        <pc:chgData name="Nizamettin AYDIN" userId="45c69f7b-6da4-41e6-a041-0ab696457aaa" providerId="ADAL" clId="{7224FDB4-327E-4196-B689-E713B7154071}" dt="2022-10-17T12:36:59.084" v="55" actId="47"/>
        <pc:sldMkLst>
          <pc:docMk/>
          <pc:sldMk cId="1296886906" sldId="783"/>
        </pc:sldMkLst>
      </pc:sldChg>
      <pc:sldChg chg="del">
        <pc:chgData name="Nizamettin AYDIN" userId="45c69f7b-6da4-41e6-a041-0ab696457aaa" providerId="ADAL" clId="{7224FDB4-327E-4196-B689-E713B7154071}" dt="2022-10-17T12:36:59.454" v="56" actId="47"/>
        <pc:sldMkLst>
          <pc:docMk/>
          <pc:sldMk cId="3715837192" sldId="784"/>
        </pc:sldMkLst>
      </pc:sldChg>
      <pc:sldChg chg="del">
        <pc:chgData name="Nizamettin AYDIN" userId="45c69f7b-6da4-41e6-a041-0ab696457aaa" providerId="ADAL" clId="{7224FDB4-327E-4196-B689-E713B7154071}" dt="2022-10-17T12:36:59.785" v="57" actId="47"/>
        <pc:sldMkLst>
          <pc:docMk/>
          <pc:sldMk cId="848851931" sldId="785"/>
        </pc:sldMkLst>
      </pc:sldChg>
      <pc:sldChg chg="del">
        <pc:chgData name="Nizamettin AYDIN" userId="45c69f7b-6da4-41e6-a041-0ab696457aaa" providerId="ADAL" clId="{7224FDB4-327E-4196-B689-E713B7154071}" dt="2022-10-17T12:37:00.850" v="59" actId="47"/>
        <pc:sldMkLst>
          <pc:docMk/>
          <pc:sldMk cId="1279217643" sldId="786"/>
        </pc:sldMkLst>
      </pc:sldChg>
      <pc:sldChg chg="del">
        <pc:chgData name="Nizamettin AYDIN" userId="45c69f7b-6da4-41e6-a041-0ab696457aaa" providerId="ADAL" clId="{7224FDB4-327E-4196-B689-E713B7154071}" dt="2022-10-17T12:37:07.016" v="60" actId="47"/>
        <pc:sldMkLst>
          <pc:docMk/>
          <pc:sldMk cId="2583254384" sldId="787"/>
        </pc:sldMkLst>
      </pc:sldChg>
      <pc:sldChg chg="del">
        <pc:chgData name="Nizamettin AYDIN" userId="45c69f7b-6da4-41e6-a041-0ab696457aaa" providerId="ADAL" clId="{7224FDB4-327E-4196-B689-E713B7154071}" dt="2022-10-17T12:43:54.214" v="95" actId="47"/>
        <pc:sldMkLst>
          <pc:docMk/>
          <pc:sldMk cId="2975626514" sldId="790"/>
        </pc:sldMkLst>
      </pc:sldChg>
      <pc:sldChg chg="del">
        <pc:chgData name="Nizamettin AYDIN" userId="45c69f7b-6da4-41e6-a041-0ab696457aaa" providerId="ADAL" clId="{7224FDB4-327E-4196-B689-E713B7154071}" dt="2022-10-17T12:37:24.537" v="87" actId="47"/>
        <pc:sldMkLst>
          <pc:docMk/>
          <pc:sldMk cId="2282060246" sldId="837"/>
        </pc:sldMkLst>
      </pc:sldChg>
      <pc:sldMasterChg chg="delSldLayout">
        <pc:chgData name="Nizamettin AYDIN" userId="45c69f7b-6da4-41e6-a041-0ab696457aaa" providerId="ADAL" clId="{7224FDB4-327E-4196-B689-E713B7154071}" dt="2022-10-17T12:37:16.820" v="80" actId="47"/>
        <pc:sldMasterMkLst>
          <pc:docMk/>
          <pc:sldMasterMk cId="0" sldId="2147483648"/>
        </pc:sldMasterMkLst>
        <pc:sldLayoutChg chg="del">
          <pc:chgData name="Nizamettin AYDIN" userId="45c69f7b-6da4-41e6-a041-0ab696457aaa" providerId="ADAL" clId="{7224FDB4-327E-4196-B689-E713B7154071}" dt="2022-10-17T12:37:16.820" v="80" actId="47"/>
          <pc:sldLayoutMkLst>
            <pc:docMk/>
            <pc:sldMasterMk cId="0" sldId="2147483648"/>
            <pc:sldLayoutMk cId="4182940759" sldId="21474836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F9AE2C4-C31A-B69B-B4F4-4044E7BB0A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F77754A-1A83-0851-B014-86C8FFAA5F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373FB777-1834-FE7C-842A-6E692B5D6CE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EE06949A-F2E2-B481-CA81-311D6898F0F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CF517E-7604-47DD-BF35-34F2A7F530E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6079996-C7CA-363C-C372-AFCB8DF344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 dirty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18E890-98AD-D7E2-489D-F0107E455F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 dirty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9748EEE-0AB6-6102-FD80-FFBBF52A79B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44D9A48-A12F-9ECE-DC9E-4B2D1A2AB5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6C7CC2E-B6DF-D89B-B806-6D5BBCC5FB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 dirty="0" err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CC811DD-B6AF-E110-07B3-3256DADC31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524597-1F61-443F-B819-08A983C539F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087F4C90-B2E7-4FAF-EDC7-B8CB57CA17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CD73A2A6-4654-ACB1-913B-4845D8F3FD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D02FFEC1-9D6B-4867-A620-56657CF909D6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02C56FC5-7E21-B241-4208-EBB95DD827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B8C27B36-468D-F27A-1DAC-A2B689899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2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4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3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2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2916BB8-BD29-E6A0-54A6-E64E4824410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200CC-0CF9-45A5-92C1-675EACC65BA3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2350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57563FB-DC11-B645-6908-1903197C5B0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B5C4-5BBD-4EEB-89E6-44CB182C70B0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5444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5288" y="1125538"/>
            <a:ext cx="8280400" cy="4978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7D0A125-8530-7566-A5EF-FBA9C10BE58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48E98-42BA-45E8-BFEF-6A5A1B9DB4C8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5102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8674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5537"/>
            <a:ext cx="8640960" cy="5389563"/>
          </a:xfrm>
        </p:spPr>
        <p:txBody>
          <a:bodyPr/>
          <a:lstStyle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8440179-6F4E-6354-4D55-A7621AA2A7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72193-5EA7-4F4E-9D42-9F0998891B42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5448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C8D9711-9E5A-9684-0D00-149FB382CF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D91FC-D1B4-407C-9707-427AE78E9CBE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06132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AEF1704-91CC-5D75-FF3A-27705F3AD5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83605-FCB2-47C2-874F-1954D428E02B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61301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49E149D-B80E-FD80-A3E9-FD24483D12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B173C-D57B-4932-B37A-DAD802B27786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547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EAFC1663-254A-795B-A5F7-A1C1512A5A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177AC-BC9C-440E-8C33-581940E47DA1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0171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827FA2F-8CA8-9FC2-BF0F-A0BA309F36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5FEC-4353-45C3-9857-1530F977D4B3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2688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03765BE-4B59-3F37-228E-78DEC41A7C9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B22EF-EE4F-4379-8C2B-6ABE6F087C03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9016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B12F64E-0371-4FC3-0D89-56C0E15654D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2F863-113D-4D76-8F70-3E00D5D42A46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00635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>
            <a:extLst>
              <a:ext uri="{FF2B5EF4-FFF2-40B4-BE49-F238E27FC236}">
                <a16:creationId xmlns:a16="http://schemas.microsoft.com/office/drawing/2014/main" id="{B2388E0B-26DD-568A-D8AC-5447ECAC4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80400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3CF21612-5FF3-127F-6FA7-9C69A468CE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E26035B-AF4B-4E7A-BF9F-009A7A3981C8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052FA933-B624-415E-E21C-16005796E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>
            <a:extLst>
              <a:ext uri="{FF2B5EF4-FFF2-40B4-BE49-F238E27FC236}">
                <a16:creationId xmlns:a16="http://schemas.microsoft.com/office/drawing/2014/main" id="{EDCFE5F7-4BD7-1CD8-15FB-2C16A1615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800" dirty="0"/>
              <a:t>Data </a:t>
            </a:r>
            <a:r>
              <a:rPr lang="tr-TR" altLang="tr-TR" sz="4800" dirty="0" err="1"/>
              <a:t>Mining</a:t>
            </a:r>
            <a:endParaRPr lang="en-US" altLang="tr-TR" sz="4800" dirty="0"/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517CE18D-9F2B-95DC-0BEA-687CC7D681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80400" cy="5389562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/>
          </a:p>
          <a:p>
            <a:pPr algn="ctr" eaLnBrk="1" hangingPunct="1">
              <a:buFontTx/>
              <a:buNone/>
            </a:pPr>
            <a:r>
              <a:rPr lang="tr-TR" altLang="tr-TR" dirty="0"/>
              <a:t>Prof. </a:t>
            </a:r>
            <a:r>
              <a:rPr lang="en-US" altLang="tr-TR" dirty="0"/>
              <a:t>Dr. </a:t>
            </a:r>
            <a:r>
              <a:rPr lang="tr-TR" altLang="tr-TR" dirty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dirty="0"/>
          </a:p>
          <a:p>
            <a:pPr algn="ctr">
              <a:buFontTx/>
              <a:buNone/>
            </a:pPr>
            <a:r>
              <a:rPr lang="tr-TR" altLang="tr-TR" dirty="0" err="1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GB" altLang="tr-TR" dirty="0" err="1">
                <a:solidFill>
                  <a:srgbClr val="0000FF"/>
                </a:solidFill>
                <a:cs typeface="Times New Roman" panose="02020603050405020304" pitchFamily="18" charset="0"/>
              </a:rPr>
              <a:t>yildiz</a:t>
            </a:r>
            <a:r>
              <a:rPr lang="tr-TR" altLang="tr-TR" dirty="0">
                <a:solidFill>
                  <a:srgbClr val="0000FF"/>
                </a:solidFill>
                <a:cs typeface="Times New Roman" panose="02020603050405020304" pitchFamily="18" charset="0"/>
              </a:rPr>
              <a:t>.edu.tr/~</a:t>
            </a:r>
            <a:r>
              <a:rPr lang="tr-TR" altLang="tr-TR" dirty="0" err="1">
                <a:solidFill>
                  <a:srgbClr val="0000FF"/>
                </a:solidFill>
                <a:cs typeface="Times New Roman" panose="02020603050405020304" pitchFamily="18" charset="0"/>
              </a:rPr>
              <a:t>naydin</a:t>
            </a:r>
            <a:endParaRPr lang="en-US" altLang="tr-TR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96D976BE-1A8B-F676-298E-AC432A4E4E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A8E8498-C994-42C9-9BC2-FD5E5B77228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Statistical Approaches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2" y="990599"/>
            <a:ext cx="8409309" cy="5534025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-84" charset="2"/>
              <a:buChar char="•"/>
            </a:pPr>
            <a:r>
              <a:rPr lang="en-US" altLang="en-US" sz="2800" b="1" dirty="0"/>
              <a:t>Probabilistic definition of an outlier</a:t>
            </a:r>
            <a:r>
              <a:rPr lang="en-US" altLang="en-US" sz="2800" dirty="0"/>
              <a:t>: </a:t>
            </a:r>
            <a:endParaRPr lang="tr-TR" altLang="en-US" sz="2800" dirty="0"/>
          </a:p>
          <a:p>
            <a:pPr lvl="1">
              <a:buFont typeface="Monotype Sorts" pitchFamily="-84" charset="2"/>
              <a:buChar char="–"/>
            </a:pPr>
            <a:r>
              <a:rPr lang="en-US" altLang="en-US" sz="2400" dirty="0"/>
              <a:t>An outlier is an object that has a low probability with respect to a probability distribution model of the data. </a:t>
            </a:r>
          </a:p>
          <a:p>
            <a:pPr marL="342900" indent="-342900"/>
            <a:r>
              <a:rPr lang="en-US" altLang="en-US" sz="2800" dirty="0"/>
              <a:t>Usually assume a parametric model describing the distribution of the data (e.g., normal distribution) </a:t>
            </a:r>
          </a:p>
          <a:p>
            <a:pPr marL="342900" indent="-342900"/>
            <a:r>
              <a:rPr lang="en-US" altLang="en-US" sz="2800" dirty="0"/>
              <a:t>Apply a statistical test that depends on </a:t>
            </a:r>
          </a:p>
          <a:p>
            <a:pPr marL="742950" lvl="1" indent="-285750"/>
            <a:r>
              <a:rPr lang="en-US" altLang="en-US" sz="2400" dirty="0"/>
              <a:t>Data distribution</a:t>
            </a:r>
          </a:p>
          <a:p>
            <a:pPr marL="742950" lvl="1" indent="-285750"/>
            <a:r>
              <a:rPr lang="en-US" altLang="en-US" sz="2400" dirty="0"/>
              <a:t>Parameters of distribution (e.g., mean, variance)</a:t>
            </a:r>
          </a:p>
          <a:p>
            <a:pPr marL="742950" lvl="1" indent="-285750"/>
            <a:r>
              <a:rPr lang="en-US" altLang="en-US" sz="2400" dirty="0"/>
              <a:t>Number of expected outliers (confidence limit)</a:t>
            </a:r>
          </a:p>
          <a:p>
            <a:pPr marL="342900" indent="-342900"/>
            <a:r>
              <a:rPr lang="en-US" altLang="en-US" sz="2800" dirty="0"/>
              <a:t>Issues</a:t>
            </a:r>
          </a:p>
          <a:p>
            <a:pPr marL="742950" lvl="1" indent="-285750"/>
            <a:r>
              <a:rPr lang="en-US" altLang="en-US" sz="2400" dirty="0"/>
              <a:t>Identifying the distribution of a data set</a:t>
            </a:r>
          </a:p>
          <a:p>
            <a:pPr marL="1143000" lvl="2" indent="-228600"/>
            <a:r>
              <a:rPr lang="en-US" altLang="en-US" sz="2000" dirty="0"/>
              <a:t>Heavy tailed distribution</a:t>
            </a:r>
          </a:p>
          <a:p>
            <a:pPr marL="742950" lvl="1" indent="-285750"/>
            <a:r>
              <a:rPr lang="en-US" altLang="en-US" sz="2400" dirty="0"/>
              <a:t>Number of attributes</a:t>
            </a:r>
          </a:p>
          <a:p>
            <a:pPr marL="742950" lvl="1" indent="-285750"/>
            <a:r>
              <a:rPr lang="en-US" altLang="en-US" sz="2400" dirty="0"/>
              <a:t>Is the data a mixture of distributions?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931031-7149-605D-9201-860FAA62B5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Boxplot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776663"/>
            <a:r>
              <a:rPr lang="en-US" dirty="0"/>
              <a:t>This simplest possible box plot displays the full range of variation (from </a:t>
            </a:r>
            <a:r>
              <a:rPr lang="en-US" dirty="0">
                <a:solidFill>
                  <a:schemeClr val="accent1"/>
                </a:solidFill>
              </a:rPr>
              <a:t>min</a:t>
            </a:r>
            <a:r>
              <a:rPr lang="en-US" dirty="0"/>
              <a:t> to </a:t>
            </a:r>
            <a:r>
              <a:rPr lang="en-US" dirty="0">
                <a:solidFill>
                  <a:schemeClr val="accent1"/>
                </a:solidFill>
              </a:rPr>
              <a:t>max</a:t>
            </a:r>
            <a:r>
              <a:rPr lang="en-US" dirty="0"/>
              <a:t>), the likely range of variation (the </a:t>
            </a:r>
            <a:r>
              <a:rPr lang="en-US" dirty="0">
                <a:solidFill>
                  <a:schemeClr val="accent1"/>
                </a:solidFill>
              </a:rPr>
              <a:t>IQR</a:t>
            </a:r>
            <a:r>
              <a:rPr lang="en-US" dirty="0"/>
              <a:t>), and a typical value (the </a:t>
            </a:r>
            <a:r>
              <a:rPr lang="en-US" dirty="0">
                <a:solidFill>
                  <a:schemeClr val="accent1"/>
                </a:solidFill>
              </a:rPr>
              <a:t>median</a:t>
            </a:r>
            <a:r>
              <a:rPr lang="en-US" dirty="0"/>
              <a:t>). </a:t>
            </a:r>
          </a:p>
          <a:p>
            <a:pPr marL="3776663"/>
            <a:r>
              <a:rPr lang="en-US" dirty="0"/>
              <a:t>Not uncommonly real datasets will display surprisingly high maximums or surprisingly low minimums called </a:t>
            </a:r>
            <a:r>
              <a:rPr lang="en-US" dirty="0">
                <a:solidFill>
                  <a:schemeClr val="accent1"/>
                </a:solidFill>
              </a:rPr>
              <a:t>outliers</a:t>
            </a:r>
            <a:r>
              <a:rPr lang="en-US" dirty="0"/>
              <a:t>. </a:t>
            </a:r>
          </a:p>
          <a:p>
            <a:pPr marL="3776663"/>
            <a:endParaRPr lang="en-US" dirty="0"/>
          </a:p>
          <a:p>
            <a:pPr marL="3776663"/>
            <a:r>
              <a:rPr lang="en-US" dirty="0"/>
              <a:t>John Tukey has provided a precise definition for two types of outliers:</a:t>
            </a:r>
          </a:p>
          <a:p>
            <a:pPr marL="4176713" lvl="1"/>
            <a:r>
              <a:rPr lang="en-US" dirty="0">
                <a:solidFill>
                  <a:schemeClr val="accent1"/>
                </a:solidFill>
              </a:rPr>
              <a:t>Outliers</a:t>
            </a:r>
            <a:r>
              <a:rPr lang="en-US" dirty="0"/>
              <a:t> are either </a:t>
            </a:r>
            <a:r>
              <a:rPr lang="en-US" dirty="0">
                <a:solidFill>
                  <a:schemeClr val="accent1"/>
                </a:solidFill>
              </a:rPr>
              <a:t>3×IQR</a:t>
            </a:r>
            <a:r>
              <a:rPr lang="en-US" dirty="0"/>
              <a:t> or more above the third quartile or </a:t>
            </a:r>
            <a:r>
              <a:rPr lang="en-US" dirty="0">
                <a:solidFill>
                  <a:schemeClr val="accent1"/>
                </a:solidFill>
              </a:rPr>
              <a:t>3×IQR</a:t>
            </a:r>
            <a:r>
              <a:rPr lang="en-US" dirty="0"/>
              <a:t> or more below the first quartile.</a:t>
            </a:r>
          </a:p>
          <a:p>
            <a:pPr marL="688975" lvl="1" indent="-228600"/>
            <a:r>
              <a:rPr lang="en-US" dirty="0">
                <a:solidFill>
                  <a:schemeClr val="accent1"/>
                </a:solidFill>
              </a:rPr>
              <a:t>Suspected outliers </a:t>
            </a:r>
            <a:r>
              <a:rPr lang="en-US" dirty="0"/>
              <a:t>are slightly more central versions of outliers: </a:t>
            </a:r>
          </a:p>
          <a:p>
            <a:pPr marL="1085850" lvl="2"/>
            <a:r>
              <a:rPr lang="en-US" dirty="0"/>
              <a:t>either </a:t>
            </a:r>
            <a:r>
              <a:rPr lang="en-US" dirty="0">
                <a:solidFill>
                  <a:srgbClr val="FF0000"/>
                </a:solidFill>
              </a:rPr>
              <a:t>1.5×IQR </a:t>
            </a:r>
            <a:r>
              <a:rPr lang="en-US" dirty="0"/>
              <a:t>or more above the third quartile </a:t>
            </a:r>
          </a:p>
          <a:p>
            <a:pPr marL="1543050" lvl="3"/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Q3 + 1.5</a:t>
            </a:r>
            <a:r>
              <a:rPr lang="tr-TR" dirty="0">
                <a:solidFill>
                  <a:schemeClr val="accent1"/>
                </a:solidFill>
              </a:rPr>
              <a:t> x </a:t>
            </a:r>
            <a:r>
              <a:rPr lang="en-US" dirty="0">
                <a:solidFill>
                  <a:schemeClr val="accent1"/>
                </a:solidFill>
              </a:rPr>
              <a:t>IQR</a:t>
            </a:r>
            <a:r>
              <a:rPr lang="en-US" dirty="0"/>
              <a:t>)</a:t>
            </a:r>
          </a:p>
          <a:p>
            <a:pPr marL="1085850" lvl="2"/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1.5×IQR </a:t>
            </a:r>
            <a:r>
              <a:rPr lang="en-US" dirty="0"/>
              <a:t>or more below the first quartile </a:t>
            </a:r>
          </a:p>
          <a:p>
            <a:pPr marL="1543050" lvl="3"/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Q1</a:t>
            </a:r>
            <a:r>
              <a:rPr lang="tr-TR" dirty="0">
                <a:solidFill>
                  <a:schemeClr val="accent1"/>
                </a:solidFill>
              </a:rPr>
              <a:t>-</a:t>
            </a:r>
            <a:r>
              <a:rPr lang="en-US" dirty="0">
                <a:solidFill>
                  <a:schemeClr val="accent1"/>
                </a:solidFill>
              </a:rPr>
              <a:t>1.5</a:t>
            </a:r>
            <a:r>
              <a:rPr lang="tr-TR" dirty="0">
                <a:solidFill>
                  <a:schemeClr val="accent1"/>
                </a:solidFill>
              </a:rPr>
              <a:t> x </a:t>
            </a:r>
            <a:r>
              <a:rPr lang="en-US" dirty="0">
                <a:solidFill>
                  <a:schemeClr val="accent1"/>
                </a:solidFill>
              </a:rPr>
              <a:t>IQR</a:t>
            </a:r>
            <a:r>
              <a:rPr lang="en-US" dirty="0"/>
              <a:t>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pic>
        <p:nvPicPr>
          <p:cNvPr id="6146" name="Picture 2" descr="http://www.physics.csbsju.edu/stats/simple.box.def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346710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862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Boxplot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52938"/>
            <a:r>
              <a:rPr lang="en-US" dirty="0"/>
              <a:t>If either type of outlier is present </a:t>
            </a:r>
          </a:p>
          <a:p>
            <a:pPr marL="4852988" lvl="1"/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whisker</a:t>
            </a:r>
            <a:r>
              <a:rPr lang="en-US" dirty="0"/>
              <a:t> on the appropriate side is taken to </a:t>
            </a:r>
            <a:r>
              <a:rPr lang="en-US" dirty="0">
                <a:solidFill>
                  <a:schemeClr val="accent1"/>
                </a:solidFill>
              </a:rPr>
              <a:t>1.5×IQR</a:t>
            </a:r>
            <a:r>
              <a:rPr lang="en-US" dirty="0"/>
              <a:t> from the quartile (the "inner fence") rather than the max or min, </a:t>
            </a:r>
          </a:p>
          <a:p>
            <a:pPr marL="4452938"/>
            <a:r>
              <a:rPr lang="en-US" dirty="0"/>
              <a:t>individual outlying data points are displayed as </a:t>
            </a:r>
          </a:p>
          <a:p>
            <a:pPr marL="4852988" lvl="1"/>
            <a:r>
              <a:rPr lang="en-US" dirty="0"/>
              <a:t>unfilled circles for </a:t>
            </a:r>
            <a:r>
              <a:rPr lang="en-US" dirty="0">
                <a:solidFill>
                  <a:schemeClr val="accent1"/>
                </a:solidFill>
              </a:rPr>
              <a:t>suspected outliers </a:t>
            </a:r>
          </a:p>
          <a:p>
            <a:pPr marL="4852988" lvl="1"/>
            <a:r>
              <a:rPr lang="en-US" dirty="0"/>
              <a:t>or filled circles for </a:t>
            </a:r>
            <a:r>
              <a:rPr lang="en-US" dirty="0">
                <a:solidFill>
                  <a:schemeClr val="accent1"/>
                </a:solidFill>
              </a:rPr>
              <a:t>outliers</a:t>
            </a:r>
            <a:r>
              <a:rPr lang="en-US" dirty="0"/>
              <a:t>. </a:t>
            </a:r>
          </a:p>
          <a:p>
            <a:pPr marL="361950"/>
            <a:r>
              <a:rPr lang="en-US" dirty="0"/>
              <a:t>The "outer fence" is </a:t>
            </a:r>
            <a:r>
              <a:rPr lang="en-US" dirty="0">
                <a:solidFill>
                  <a:schemeClr val="accent1"/>
                </a:solidFill>
              </a:rPr>
              <a:t>3×IQR</a:t>
            </a:r>
            <a:r>
              <a:rPr lang="en-US" dirty="0"/>
              <a:t> from the quartile.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  <p:pic>
        <p:nvPicPr>
          <p:cNvPr id="5" name="Picture 2" descr="http://www.physics.csbsju.edu/stats/complex.box.def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9157"/>
            <a:ext cx="4194971" cy="431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213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Normal Distributions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0"/>
          <a:stretch>
            <a:fillRect/>
          </a:stretch>
        </p:blipFill>
        <p:spPr bwMode="auto">
          <a:xfrm>
            <a:off x="762000" y="990600"/>
            <a:ext cx="3733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6477000" y="16764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One-dimensional Gaussian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6477000" y="4191000"/>
            <a:ext cx="2438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Two-dimensional Gaussian</a:t>
            </a:r>
          </a:p>
        </p:txBody>
      </p:sp>
      <p:pic>
        <p:nvPicPr>
          <p:cNvPr id="1843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5832475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D80F17-BA88-D331-C00D-5481AE1082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13</a:t>
            </a:fld>
            <a:endParaRPr lang="en-US" alt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Grubbs’ Test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Detect outliers in univariate data</a:t>
            </a:r>
          </a:p>
          <a:p>
            <a:r>
              <a:rPr lang="en-US" altLang="en-US" dirty="0"/>
              <a:t>Assume data comes from normal distribution</a:t>
            </a:r>
          </a:p>
          <a:p>
            <a:r>
              <a:rPr lang="en-US" altLang="en-US" dirty="0"/>
              <a:t>Detects one outlier at a time, remove the outlier, and repeat</a:t>
            </a:r>
          </a:p>
          <a:p>
            <a:pPr lvl="1"/>
            <a:r>
              <a:rPr lang="tr-TR" altLang="en-US" dirty="0"/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altLang="en-US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altLang="en-US" dirty="0"/>
              <a:t>: There is no outlier in data</a:t>
            </a:r>
          </a:p>
          <a:p>
            <a:pPr lvl="1"/>
            <a:r>
              <a:rPr lang="tr-TR" altLang="en-US" dirty="0"/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altLang="en-US" baseline="-250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altLang="en-US" dirty="0"/>
              <a:t>: There is at least one outlier</a:t>
            </a:r>
          </a:p>
          <a:p>
            <a:r>
              <a:rPr lang="en-US" altLang="en-US" dirty="0"/>
              <a:t>Grubbs’ test statistic: </a:t>
            </a:r>
          </a:p>
          <a:p>
            <a:endParaRPr lang="en-US" altLang="en-US" dirty="0"/>
          </a:p>
          <a:p>
            <a:r>
              <a:rPr lang="en-US" altLang="en-US" dirty="0"/>
              <a:t>Reject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altLang="en-US" baseline="-250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altLang="en-US" dirty="0"/>
              <a:t> if: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26924852"/>
              </p:ext>
            </p:extLst>
          </p:nvPr>
        </p:nvGraphicFramePr>
        <p:xfrm>
          <a:off x="5364088" y="4165600"/>
          <a:ext cx="22860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469800" progId="Equation.3">
                  <p:embed/>
                </p:oleObj>
              </mc:Choice>
              <mc:Fallback>
                <p:oleObj name="Equation" r:id="rId2" imgW="1054080" imgH="46980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165600"/>
                        <a:ext cx="228600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17227436"/>
              </p:ext>
            </p:extLst>
          </p:nvPr>
        </p:nvGraphicFramePr>
        <p:xfrm>
          <a:off x="3131840" y="5277695"/>
          <a:ext cx="388620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28800" imgH="571320" progId="Equation.3">
                  <p:embed/>
                </p:oleObj>
              </mc:Choice>
              <mc:Fallback>
                <p:oleObj name="Equation" r:id="rId4" imgW="1828800" imgH="571320" progId="Equation.3">
                  <p:embed/>
                  <p:pic>
                    <p:nvPicPr>
                      <p:cNvPr id="10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277695"/>
                        <a:ext cx="3886200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13679C-DD3B-2153-EC5F-678005574B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14</a:t>
            </a:fld>
            <a:endParaRPr lang="en-US" alt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Statistically-based – Likelihood Approach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Assume the data set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altLang="en-US" dirty="0"/>
              <a:t> contains samples from a mixture of two probability distributions: </a:t>
            </a:r>
          </a:p>
          <a:p>
            <a:pPr lvl="1"/>
            <a:r>
              <a:rPr lang="tr-TR" altLang="en-US" dirty="0"/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US" altLang="en-US" dirty="0"/>
              <a:t> (majority distribution) </a:t>
            </a:r>
          </a:p>
          <a:p>
            <a:pPr lvl="1"/>
            <a:r>
              <a:rPr lang="tr-TR" altLang="en-US" dirty="0"/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altLang="en-US" dirty="0"/>
              <a:t> (anomalous distribution)</a:t>
            </a:r>
          </a:p>
          <a:p>
            <a:r>
              <a:rPr lang="en-US" altLang="en-US" dirty="0"/>
              <a:t>General Approach:</a:t>
            </a:r>
          </a:p>
          <a:p>
            <a:pPr lvl="1"/>
            <a:r>
              <a:rPr lang="en-US" altLang="en-US" dirty="0"/>
              <a:t>Initially, assume all the data points belong to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</a:t>
            </a:r>
          </a:p>
          <a:p>
            <a:pPr lvl="1"/>
            <a:r>
              <a:rPr lang="en-US" altLang="en-US" dirty="0"/>
              <a:t>Let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altLang="en-US" baseline="-250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(D)</a:t>
            </a:r>
            <a:r>
              <a:rPr lang="en-US" altLang="en-US" dirty="0"/>
              <a:t> be the log likelihood of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altLang="en-US" dirty="0"/>
              <a:t> at time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</a:t>
            </a:r>
          </a:p>
          <a:p>
            <a:pPr lvl="1"/>
            <a:r>
              <a:rPr lang="en-US" altLang="en-US" dirty="0"/>
              <a:t>For each point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altLang="en-US" baseline="-25000" dirty="0" err="1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>
                <a:sym typeface="Symbol" pitchFamily="18" charset="2"/>
              </a:rPr>
              <a:t>that belongs to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M</a:t>
            </a:r>
            <a:r>
              <a:rPr lang="en-US" altLang="en-US" dirty="0">
                <a:sym typeface="Symbol" pitchFamily="18" charset="2"/>
              </a:rPr>
              <a:t>, move it to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A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altLang="en-US" dirty="0"/>
              <a:t> Let </a:t>
            </a:r>
            <a:r>
              <a:rPr lang="en-US" altLang="en-US" dirty="0">
                <a:solidFill>
                  <a:srgbClr val="C00000"/>
                </a:solidFill>
              </a:rPr>
              <a:t>L</a:t>
            </a:r>
            <a:r>
              <a:rPr lang="en-US" altLang="en-US" baseline="-25000" dirty="0">
                <a:solidFill>
                  <a:srgbClr val="C00000"/>
                </a:solidFill>
              </a:rPr>
              <a:t>t+1</a:t>
            </a:r>
            <a:r>
              <a:rPr lang="en-US" altLang="en-US" dirty="0">
                <a:solidFill>
                  <a:srgbClr val="C00000"/>
                </a:solidFill>
              </a:rPr>
              <a:t> (D) </a:t>
            </a:r>
            <a:r>
              <a:rPr lang="en-US" altLang="en-US" dirty="0"/>
              <a:t>be the new log likelihood.</a:t>
            </a:r>
          </a:p>
          <a:p>
            <a:pPr lvl="2"/>
            <a:r>
              <a:rPr lang="en-US" altLang="en-US" dirty="0"/>
              <a:t> Compute the difference, </a:t>
            </a:r>
            <a:r>
              <a:rPr lang="en-US" altLang="en-US" dirty="0">
                <a:solidFill>
                  <a:srgbClr val="C00000"/>
                </a:solidFill>
                <a:sym typeface="Symbol" pitchFamily="18" charset="2"/>
              </a:rPr>
              <a:t> = </a:t>
            </a:r>
            <a:r>
              <a:rPr lang="en-US" altLang="en-US" dirty="0">
                <a:solidFill>
                  <a:srgbClr val="C00000"/>
                </a:solidFill>
              </a:rPr>
              <a:t>L</a:t>
            </a:r>
            <a:r>
              <a:rPr lang="en-US" altLang="en-US" baseline="-25000" dirty="0">
                <a:solidFill>
                  <a:srgbClr val="C00000"/>
                </a:solidFill>
              </a:rPr>
              <a:t>t</a:t>
            </a:r>
            <a:r>
              <a:rPr lang="en-US" altLang="en-US" dirty="0">
                <a:solidFill>
                  <a:srgbClr val="C00000"/>
                </a:solidFill>
              </a:rPr>
              <a:t>(D) – L</a:t>
            </a:r>
            <a:r>
              <a:rPr lang="en-US" altLang="en-US" baseline="-25000" dirty="0">
                <a:solidFill>
                  <a:srgbClr val="C00000"/>
                </a:solidFill>
              </a:rPr>
              <a:t>t+1</a:t>
            </a:r>
            <a:r>
              <a:rPr lang="en-US" altLang="en-US" dirty="0">
                <a:solidFill>
                  <a:srgbClr val="C00000"/>
                </a:solidFill>
              </a:rPr>
              <a:t> (D)</a:t>
            </a:r>
          </a:p>
          <a:p>
            <a:pPr lvl="2"/>
            <a:r>
              <a:rPr lang="en-US" altLang="en-US" dirty="0"/>
              <a:t> If </a:t>
            </a:r>
            <a:r>
              <a:rPr lang="en-US" altLang="en-US" dirty="0"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en-US" altLang="en-US" dirty="0">
                <a:solidFill>
                  <a:srgbClr val="C00000"/>
                </a:solidFill>
              </a:rPr>
              <a:t> &gt; c  </a:t>
            </a:r>
            <a:r>
              <a:rPr lang="en-US" altLang="en-US" dirty="0"/>
              <a:t>(some threshold), then </a:t>
            </a:r>
            <a:r>
              <a:rPr lang="en-US" altLang="en-US" dirty="0" err="1">
                <a:solidFill>
                  <a:srgbClr val="C00000"/>
                </a:solidFill>
              </a:rPr>
              <a:t>x</a:t>
            </a:r>
            <a:r>
              <a:rPr lang="en-US" altLang="en-US" baseline="-25000" dirty="0" err="1">
                <a:solidFill>
                  <a:srgbClr val="C00000"/>
                </a:solidFill>
              </a:rPr>
              <a:t>t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is declared as an anomaly and moved permanently from </a:t>
            </a:r>
            <a:r>
              <a:rPr lang="en-US" altLang="en-US" dirty="0">
                <a:solidFill>
                  <a:srgbClr val="C00000"/>
                </a:solidFill>
              </a:rPr>
              <a:t>M</a:t>
            </a:r>
            <a:r>
              <a:rPr lang="en-US" altLang="en-US" dirty="0"/>
              <a:t> to </a:t>
            </a:r>
            <a:r>
              <a:rPr lang="en-US" altLang="en-US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59715B-0803-B9DD-965C-530B0C0993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Statistically-based – Likelihood Approach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ym typeface="Symbol" pitchFamily="18" charset="2"/>
              </a:rPr>
              <a:t>Data distribution,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D = (1 – ) M +  A</a:t>
            </a:r>
          </a:p>
          <a:p>
            <a:r>
              <a:rPr lang="tr-TR" altLang="en-US" dirty="0">
                <a:sym typeface="Symbol" pitchFamily="18" charset="2"/>
              </a:rPr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M</a:t>
            </a:r>
            <a:r>
              <a:rPr lang="en-US" altLang="en-US" dirty="0">
                <a:sym typeface="Symbol" pitchFamily="18" charset="2"/>
              </a:rPr>
              <a:t> is a probability distribution estimated from data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Can be based on any modeling method (naïve Bayes, maximum entropy, etc.)</a:t>
            </a:r>
          </a:p>
          <a:p>
            <a:r>
              <a:rPr lang="tr-TR" altLang="en-US" dirty="0">
                <a:sym typeface="Symbol" pitchFamily="18" charset="2"/>
              </a:rPr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A</a:t>
            </a:r>
            <a:r>
              <a:rPr lang="en-US" altLang="en-US" dirty="0">
                <a:sym typeface="Symbol" pitchFamily="18" charset="2"/>
              </a:rPr>
              <a:t> is initially assumed to be uniform distribution</a:t>
            </a:r>
          </a:p>
          <a:p>
            <a:r>
              <a:rPr lang="en-US" altLang="en-US" dirty="0">
                <a:sym typeface="Symbol" pitchFamily="18" charset="2"/>
              </a:rPr>
              <a:t>Likelihood at time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t</a:t>
            </a:r>
            <a:r>
              <a:rPr lang="en-US" altLang="en-US" dirty="0">
                <a:sym typeface="Symbol" pitchFamily="18" charset="2"/>
              </a:rPr>
              <a:t>:</a:t>
            </a:r>
          </a:p>
        </p:txBody>
      </p:sp>
      <p:graphicFrame>
        <p:nvGraphicFramePr>
          <p:cNvPr id="2050" name="Object 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52347237"/>
              </p:ext>
            </p:extLst>
          </p:nvPr>
        </p:nvGraphicFramePr>
        <p:xfrm>
          <a:off x="678350" y="4724399"/>
          <a:ext cx="82296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76640" imgH="888840" progId="Equation.3">
                  <p:embed/>
                </p:oleObj>
              </mc:Choice>
              <mc:Fallback>
                <p:oleObj name="Equation" r:id="rId2" imgW="4076640" imgH="888840" progId="Equation.3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350" y="4724399"/>
                        <a:ext cx="8229600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1DB69A-CF42-F88D-DA65-6085B978F8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Strengths/Weaknesses of Statistical Approaches 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Firm mathematical foundation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Can be very efficient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Good results if distribution is known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 many cases, data distribution may not be known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high dimensional data, it may be difficult to estimate the true distribution</a:t>
            </a:r>
            <a:endParaRPr lang="tr-TR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Anomalies can distort the parameters of the distribution</a:t>
            </a:r>
            <a:br>
              <a:rPr lang="en-US" altLang="en-US" dirty="0"/>
            </a:br>
            <a:endParaRPr lang="en-US" altLang="en-US" dirty="0"/>
          </a:p>
          <a:p>
            <a:pPr lvl="3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081618-67EB-5983-081D-0C92397E1A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dirty="0"/>
              <a:t>The outlier score of an object is the distance to its kth  nearest neighbor</a:t>
            </a:r>
          </a:p>
          <a:p>
            <a:pPr marL="1143000" lvl="2" indent="-228600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980790-789E-93CF-1D4E-678626EA7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18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3BC8A5-E6CF-A8A1-F7B5-B472BB7BD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Distance-Based Approaches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6934" r="8151" b="9747"/>
          <a:stretch>
            <a:fillRect/>
          </a:stretch>
        </p:blipFill>
        <p:spPr bwMode="auto">
          <a:xfrm>
            <a:off x="1184275" y="1066800"/>
            <a:ext cx="712152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D0C07B-490C-DA28-16A5-98B4CE2AE5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7F2F71-8337-7DA9-EB8D-978505F12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Nearest Neighbor - One Outlier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B22849B5-00C5-634D-DDFD-E017C505BE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C715BEF-A089-40C8-A504-8C613F92E755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49A6B80-A933-54E2-C39C-1C09019B3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800" dirty="0"/>
              <a:t>Data </a:t>
            </a:r>
            <a:r>
              <a:rPr lang="tr-TR" altLang="tr-TR" sz="4800" dirty="0" err="1"/>
              <a:t>Mining</a:t>
            </a:r>
            <a:endParaRPr lang="en-US" altLang="tr-TR" sz="4800" dirty="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01BE943-6A08-90DA-AC1A-A91AC93D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2966" y="1155699"/>
            <a:ext cx="8347184" cy="5368925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None/>
            </a:pPr>
            <a:r>
              <a:rPr lang="tr-TR" altLang="tr-TR" sz="6000" dirty="0" err="1"/>
              <a:t>Anomaly</a:t>
            </a:r>
            <a:r>
              <a:rPr lang="tr-TR" altLang="tr-TR" sz="6000" dirty="0"/>
              <a:t> </a:t>
            </a:r>
            <a:r>
              <a:rPr lang="tr-TR" altLang="tr-TR" sz="6000" dirty="0" err="1"/>
              <a:t>Detection</a:t>
            </a:r>
            <a:endParaRPr lang="tr-TR" altLang="tr-TR" sz="2000" dirty="0"/>
          </a:p>
          <a:p>
            <a:pPr eaLnBrk="1" hangingPunct="1"/>
            <a:r>
              <a:rPr lang="en-US" dirty="0"/>
              <a:t>Outline</a:t>
            </a:r>
            <a:endParaRPr lang="tr-TR" dirty="0"/>
          </a:p>
          <a:p>
            <a:pPr lvl="1" eaLnBrk="1" hangingPunct="1"/>
            <a:r>
              <a:rPr lang="en-US" altLang="tr-TR" dirty="0"/>
              <a:t>Characteristics of Anomaly Detection Problems </a:t>
            </a:r>
          </a:p>
          <a:p>
            <a:pPr lvl="1" eaLnBrk="1" hangingPunct="1"/>
            <a:r>
              <a:rPr lang="en-US" altLang="tr-TR" dirty="0"/>
              <a:t>Characteristics of Anomaly Detection Methods </a:t>
            </a:r>
          </a:p>
          <a:p>
            <a:pPr lvl="1" eaLnBrk="1" hangingPunct="1"/>
            <a:r>
              <a:rPr lang="en-US" altLang="tr-TR" dirty="0"/>
              <a:t>Statistical Approaches </a:t>
            </a:r>
          </a:p>
          <a:p>
            <a:pPr lvl="1" eaLnBrk="1" hangingPunct="1"/>
            <a:r>
              <a:rPr lang="en-US" altLang="tr-TR" dirty="0"/>
              <a:t>Proximity-based Approaches </a:t>
            </a:r>
          </a:p>
          <a:p>
            <a:pPr lvl="1" eaLnBrk="1" hangingPunct="1"/>
            <a:r>
              <a:rPr lang="en-US" altLang="tr-TR" dirty="0"/>
              <a:t>Clustering-based Approaches </a:t>
            </a:r>
          </a:p>
          <a:p>
            <a:pPr lvl="1" eaLnBrk="1" hangingPunct="1"/>
            <a:r>
              <a:rPr lang="en-US" altLang="tr-TR" dirty="0"/>
              <a:t>Reconstruction-based Approaches </a:t>
            </a:r>
          </a:p>
          <a:p>
            <a:pPr lvl="1" eaLnBrk="1" hangingPunct="1"/>
            <a:r>
              <a:rPr lang="en-US" altLang="tr-TR" dirty="0"/>
              <a:t>One-class Classification </a:t>
            </a:r>
          </a:p>
          <a:p>
            <a:pPr lvl="1" eaLnBrk="1" hangingPunct="1"/>
            <a:r>
              <a:rPr lang="en-US" altLang="tr-TR" dirty="0"/>
              <a:t>Information Theoretic Approaches </a:t>
            </a:r>
          </a:p>
          <a:p>
            <a:pPr lvl="1" eaLnBrk="1" hangingPunct="1"/>
            <a:r>
              <a:rPr lang="en-US" altLang="tr-TR" dirty="0"/>
              <a:t>Evaluation of Anomaly Detection</a:t>
            </a:r>
          </a:p>
          <a:p>
            <a:pPr marL="0" indent="0" algn="ctr" eaLnBrk="1" hangingPunct="1">
              <a:buNone/>
            </a:pPr>
            <a:endParaRPr lang="tr-TR" altLang="tr-TR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6934" r="8151" b="9747"/>
          <a:stretch>
            <a:fillRect/>
          </a:stretch>
        </p:blipFill>
        <p:spPr bwMode="auto">
          <a:xfrm>
            <a:off x="914400" y="1066800"/>
            <a:ext cx="712152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E492EA-5BA9-7ACA-FB39-24965D8914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2453AD-8F2E-4010-5BA4-C3D06C01D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Nearest Neighbor - Two Outliers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4" t="6934" r="8565" b="9747"/>
          <a:stretch>
            <a:fillRect/>
          </a:stretch>
        </p:blipFill>
        <p:spPr bwMode="auto">
          <a:xfrm>
            <a:off x="990600" y="1066800"/>
            <a:ext cx="712152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2F0E29-B543-C94B-79BC-C3948DC68F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D78129-21AD-24A4-BFE0-C4F0ECEE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Five Nearest Neighbors - Small Cluster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3" t="6934" r="8151" b="9747"/>
          <a:stretch>
            <a:fillRect/>
          </a:stretch>
        </p:blipFill>
        <p:spPr bwMode="auto">
          <a:xfrm>
            <a:off x="914400" y="1066800"/>
            <a:ext cx="7294563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38E818-02DE-C47A-8C98-90C609E337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22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4EEF1D-30DB-BB0E-0497-3272488D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Five Nearest Neighbors - Differing Density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Simple</a:t>
            </a:r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Expensive –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3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Sensitive to parameters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Sensitive to variations in density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Distance becomes less meaningful in high-dimensional space</a:t>
            </a:r>
            <a:br>
              <a:rPr lang="en-US" altLang="en-US"/>
            </a:br>
            <a:endParaRPr lang="en-US" altLang="en-US"/>
          </a:p>
          <a:p>
            <a:pPr lvl="3">
              <a:lnSpc>
                <a:spcPct val="90000"/>
              </a:lnSpc>
            </a:pPr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DD28E9-EE6B-2FBE-91C0-6A16B6075C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23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B47CB8-6A39-CBDF-6861-B98DAD322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Strengths/Weaknesses of Distance-Based Approaches </a:t>
            </a:r>
            <a:endParaRPr lang="tr-T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en-US" altLang="en-US" b="1" dirty="0"/>
              <a:t>Density-based Outlier:</a:t>
            </a:r>
            <a:r>
              <a:rPr lang="en-US" altLang="en-US" dirty="0"/>
              <a:t> </a:t>
            </a:r>
            <a:endParaRPr lang="tr-TR" altLang="en-US" dirty="0"/>
          </a:p>
          <a:p>
            <a:pPr lvl="1" indent="-342900"/>
            <a:r>
              <a:rPr lang="en-US" altLang="en-US" dirty="0"/>
              <a:t>The outlier score of an object is the inverse of the density around the object. </a:t>
            </a:r>
          </a:p>
          <a:p>
            <a:pPr marL="742950" lvl="1" indent="-285750"/>
            <a:r>
              <a:rPr lang="en-US" altLang="en-US" dirty="0"/>
              <a:t>Can be defined in terms of the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altLang="en-US" dirty="0"/>
              <a:t> nearest neighbors</a:t>
            </a:r>
          </a:p>
          <a:p>
            <a:pPr marL="742950" lvl="1" indent="-285750"/>
            <a:r>
              <a:rPr lang="en-US" altLang="en-US" dirty="0"/>
              <a:t>One definition: </a:t>
            </a:r>
            <a:endParaRPr lang="tr-TR" altLang="en-US" dirty="0"/>
          </a:p>
          <a:p>
            <a:pPr lvl="2" indent="-285750"/>
            <a:r>
              <a:rPr lang="en-US" altLang="en-US" dirty="0"/>
              <a:t>Inverse of distance to </a:t>
            </a:r>
            <a:r>
              <a:rPr lang="en-US" altLang="en-US" dirty="0">
                <a:solidFill>
                  <a:srgbClr val="C00000"/>
                </a:solidFill>
              </a:rPr>
              <a:t>kth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neighbor</a:t>
            </a:r>
          </a:p>
          <a:p>
            <a:pPr marL="742950" lvl="1" indent="-285750"/>
            <a:r>
              <a:rPr lang="en-US" altLang="en-US" dirty="0"/>
              <a:t>Another definition: </a:t>
            </a:r>
            <a:endParaRPr lang="tr-TR" altLang="en-US" dirty="0"/>
          </a:p>
          <a:p>
            <a:pPr lvl="2" indent="-285750"/>
            <a:r>
              <a:rPr lang="en-US" altLang="en-US" dirty="0"/>
              <a:t>Inverse of the average distance to </a:t>
            </a:r>
            <a:r>
              <a:rPr lang="en-US" altLang="en-US" dirty="0">
                <a:solidFill>
                  <a:srgbClr val="C00000"/>
                </a:solidFill>
              </a:rPr>
              <a:t>k</a:t>
            </a:r>
            <a:r>
              <a:rPr lang="en-US" altLang="en-US" dirty="0"/>
              <a:t> neighbors</a:t>
            </a:r>
          </a:p>
          <a:p>
            <a:pPr marL="742950" lvl="1" indent="-285750"/>
            <a:r>
              <a:rPr lang="en-US" altLang="en-US" dirty="0"/>
              <a:t>DBSCAN definition</a:t>
            </a:r>
            <a:endParaRPr lang="tr-TR" altLang="en-US" dirty="0"/>
          </a:p>
          <a:p>
            <a:pPr lvl="3" indent="-285750"/>
            <a:r>
              <a:rPr lang="en-US" altLang="en-US" dirty="0"/>
              <a:t>Density-Based Spatial Clustering of Applications with Noise</a:t>
            </a:r>
          </a:p>
          <a:p>
            <a:pPr marL="342900" indent="-342900"/>
            <a:r>
              <a:rPr lang="en-US" altLang="en-US" dirty="0"/>
              <a:t>If there are regions of different density, this approach can have problems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F25498-65E8-9C76-C010-BCD147664E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24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3BFE94-BEDF-583F-A0F6-C9BB3160D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Density-Based Approaches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indent="-342900"/>
                <a:r>
                  <a:rPr lang="en-US" altLang="en-US" dirty="0"/>
                  <a:t>Consider the density of a point relative to that of its </a:t>
                </a:r>
                <a:r>
                  <a:rPr lang="en-US" altLang="en-US" i="1" dirty="0">
                    <a:solidFill>
                      <a:schemeClr val="accent1">
                        <a:lumMod val="75000"/>
                      </a:schemeClr>
                    </a:solidFill>
                  </a:rPr>
                  <a:t>k</a:t>
                </a:r>
                <a:r>
                  <a:rPr lang="en-US" altLang="en-US" dirty="0"/>
                  <a:t> nearest neighbors</a:t>
                </a:r>
              </a:p>
              <a:p>
                <a:pPr marL="342900" indent="-342900"/>
                <a:r>
                  <a:rPr lang="en-US" alt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en-US" dirty="0"/>
                  <a:t> be the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/>
                  <a:t>nearest neighbors of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altLang="en-US" dirty="0"/>
              </a:p>
              <a:p>
                <a:pPr marL="0" indent="0">
                  <a:buNone/>
                </a:pPr>
                <a:r>
                  <a:rPr lang="tr-TR" altLang="en-US" b="0" dirty="0">
                    <a:solidFill>
                      <a:schemeClr val="accent1">
                        <a:lumMod val="7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𝑑𝑒𝑛𝑠𝑖𝑡𝑦</m:t>
                    </m:r>
                    <m:d>
                      <m:dPr>
                        <m:ctrlP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𝑑𝑖𝑠𝑡</m:t>
                        </m:r>
                        <m:d>
                          <m:dPr>
                            <m:ctrlP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1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den>
                    </m:f>
                    <m:r>
                      <a:rPr lang="en-US" alt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𝑑𝑖𝑠𝑡</m:t>
                        </m:r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1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altLang="en-US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endParaRPr lang="en-US" alt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tr-TR" altLang="en-US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tr-TR" altLang="en-US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𝑟𝑒𝑙𝑎𝑡𝑖𝑣𝑒</m:t>
                    </m:r>
                    <m:r>
                      <a:rPr lang="en-US" alt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𝑑𝑒𝑛𝑠𝑖𝑡𝑦</m:t>
                    </m:r>
                    <m:d>
                      <m:dPr>
                        <m:ctrlP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en-US" b="0" i="1" dirty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𝑑𝑒𝑛𝑠𝑖𝑡𝑦</m:t>
                            </m:r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b="1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)/</m:t>
                            </m:r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nary>
                      </m:num>
                      <m:den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𝑑𝑒𝑛𝑠𝑖𝑡𝑦</m:t>
                        </m:r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en-US" dirty="0"/>
                  <a:t> </a:t>
                </a:r>
                <a:endParaRPr lang="en-US" alt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tr-TR" altLang="en-US" dirty="0"/>
                  <a:t>    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𝑑𝑖𝑠𝑡</m:t>
                        </m:r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altLang="en-US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𝑑𝑖𝑠𝑡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b="1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alt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)/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nary>
                      </m:den>
                    </m:f>
                    <m:r>
                      <a:rPr lang="en-US" alt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𝑑𝑖𝑠𝑡</m:t>
                        </m:r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alt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num>
                      <m:den>
                        <m:nary>
                          <m:naryPr>
                            <m:chr m:val="∑"/>
                            <m:ctrlP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𝑑𝑖𝑠𝑡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b="1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alt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)/</m:t>
                            </m:r>
                            <m:r>
                              <a:rPr lang="en-US" alt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nary>
                      </m:den>
                    </m:f>
                    <m:r>
                      <a:rPr lang="en-US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en-US" dirty="0"/>
              </a:p>
              <a:p>
                <a:r>
                  <a:rPr lang="en-US" altLang="en-US" dirty="0"/>
                  <a:t>Can use average distance instead</a:t>
                </a:r>
              </a:p>
              <a:p>
                <a:pPr marL="0" indent="0">
                  <a:buNone/>
                </a:pPr>
                <a:endParaRPr lang="en-US" altLang="en-US" dirty="0"/>
              </a:p>
              <a:p>
                <a:pPr marL="342900" indent="-342900"/>
                <a:endParaRPr lang="en-US" altLang="en-US" dirty="0"/>
              </a:p>
              <a:p>
                <a:pPr marL="342900" indent="-342900"/>
                <a:endParaRPr lang="en-US" altLang="en-US" dirty="0"/>
              </a:p>
              <a:p>
                <a:pPr marL="342900" indent="-342900"/>
                <a:endParaRPr lang="en-US" altLang="en-US" dirty="0"/>
              </a:p>
            </p:txBody>
          </p:sp>
        </mc:Choice>
        <mc:Fallback xmlns="">
          <p:sp>
            <p:nvSpPr>
              <p:cNvPr id="28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551" t="-1584" r="-35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1F4653-48CA-7897-F746-0FD9987D76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25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F7F66E-0807-2981-5857-D4D964EFD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Relative Density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t="5556" r="8165" b="9723"/>
          <a:stretch>
            <a:fillRect/>
          </a:stretch>
        </p:blipFill>
        <p:spPr bwMode="auto">
          <a:xfrm>
            <a:off x="1371600" y="1371600"/>
            <a:ext cx="670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347CD0-57ED-D5F0-B3B7-986B105F8C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26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D3DA88-118A-2249-10CB-4F5282233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Relative Density Outlier Scores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63880" cy="2286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dirty="0"/>
              <a:t>For each point, compute the density of its local neighborhood</a:t>
            </a:r>
          </a:p>
          <a:p>
            <a:pPr>
              <a:defRPr/>
            </a:pPr>
            <a:r>
              <a:rPr lang="en-US" sz="2600" dirty="0"/>
              <a:t>Compute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local outlier factor </a:t>
            </a:r>
            <a:r>
              <a:rPr lang="en-US" sz="2600" dirty="0"/>
              <a:t>(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LOF</a:t>
            </a:r>
            <a:r>
              <a:rPr lang="en-US" sz="2600" dirty="0"/>
              <a:t>) of a sample 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600" dirty="0"/>
              <a:t> as the average of the ratios of the density of sample 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600" dirty="0"/>
              <a:t> and the density of its nearest neighbors</a:t>
            </a:r>
          </a:p>
          <a:p>
            <a:pPr>
              <a:defRPr/>
            </a:pPr>
            <a:r>
              <a:rPr lang="en-US" sz="2600" dirty="0"/>
              <a:t>Outliers are points with largest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LOF</a:t>
            </a:r>
            <a:r>
              <a:rPr lang="en-US" sz="2600" dirty="0"/>
              <a:t> value</a:t>
            </a:r>
          </a:p>
        </p:txBody>
      </p:sp>
      <p:grpSp>
        <p:nvGrpSpPr>
          <p:cNvPr id="30724" name="Group 4"/>
          <p:cNvGrpSpPr>
            <a:grpSpLocks noChangeAspect="1"/>
          </p:cNvGrpSpPr>
          <p:nvPr/>
        </p:nvGrpSpPr>
        <p:grpSpPr bwMode="auto">
          <a:xfrm>
            <a:off x="395535" y="3457493"/>
            <a:ext cx="3581295" cy="3067132"/>
            <a:chOff x="1626" y="1932"/>
            <a:chExt cx="3476" cy="2930"/>
          </a:xfrm>
        </p:grpSpPr>
        <p:pic>
          <p:nvPicPr>
            <p:cNvPr id="3072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6" y="1932"/>
              <a:ext cx="3476" cy="2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7" name="Text Box 6"/>
            <p:cNvSpPr txBox="1">
              <a:spLocks noChangeAspect="1" noChangeArrowheads="1"/>
            </p:cNvSpPr>
            <p:nvPr/>
          </p:nvSpPr>
          <p:spPr bwMode="auto">
            <a:xfrm>
              <a:off x="2460" y="3978"/>
              <a:ext cx="300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i="1">
                  <a:solidFill>
                    <a:schemeClr val="hlink"/>
                  </a:solidFill>
                  <a:latin typeface="Times New Roman" pitchFamily="18" charset="0"/>
                </a:rPr>
                <a:t>  p</a:t>
              </a:r>
              <a:r>
                <a:rPr lang="en-US" altLang="en-US" i="1" baseline="-25000">
                  <a:solidFill>
                    <a:schemeClr val="hlink"/>
                  </a:solidFill>
                  <a:latin typeface="Times New Roman" pitchFamily="18" charset="0"/>
                </a:rPr>
                <a:t>2</a:t>
              </a:r>
              <a:endParaRPr lang="en-US" altLang="en-US" i="1">
                <a:solidFill>
                  <a:schemeClr val="hlink"/>
                </a:solidFill>
                <a:latin typeface="Times New Roman" pitchFamily="18" charset="0"/>
              </a:endParaRPr>
            </a:p>
            <a:p>
              <a:r>
                <a:rPr lang="en-US" altLang="en-US" sz="1000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en-US" altLang="en-US" sz="16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30728" name="Text Box 7"/>
            <p:cNvSpPr txBox="1">
              <a:spLocks noChangeAspect="1" noChangeArrowheads="1"/>
            </p:cNvSpPr>
            <p:nvPr/>
          </p:nvSpPr>
          <p:spPr bwMode="auto">
            <a:xfrm>
              <a:off x="3582" y="4194"/>
              <a:ext cx="438" cy="5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i="1">
                  <a:solidFill>
                    <a:schemeClr val="hlink"/>
                  </a:solidFill>
                  <a:latin typeface="Times New Roman" pitchFamily="18" charset="0"/>
                </a:rPr>
                <a:t>  p</a:t>
              </a:r>
              <a:r>
                <a:rPr lang="en-US" altLang="en-US" i="1" baseline="-25000">
                  <a:solidFill>
                    <a:schemeClr val="hlink"/>
                  </a:solidFill>
                  <a:latin typeface="Times New Roman" pitchFamily="18" charset="0"/>
                </a:rPr>
                <a:t>1</a:t>
              </a:r>
              <a:endParaRPr lang="en-US" altLang="en-US" i="1">
                <a:solidFill>
                  <a:schemeClr val="hlink"/>
                </a:solidFill>
                <a:latin typeface="Times New Roman" pitchFamily="18" charset="0"/>
              </a:endParaRPr>
            </a:p>
            <a:p>
              <a:r>
                <a:rPr lang="en-US" altLang="en-US" sz="1000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en-US" altLang="en-US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4716016" y="4359317"/>
            <a:ext cx="3352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dirty="0">
                <a:latin typeface="+mn-lt"/>
              </a:rPr>
              <a:t>In the </a:t>
            </a:r>
            <a:r>
              <a:rPr lang="en-US" altLang="en-US" sz="2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NN</a:t>
            </a:r>
            <a:r>
              <a:rPr lang="en-US" altLang="en-US" sz="2400" b="0" dirty="0">
                <a:latin typeface="+mn-lt"/>
              </a:rPr>
              <a:t> approach, p</a:t>
            </a:r>
            <a:r>
              <a:rPr lang="en-US" altLang="en-US" sz="2400" b="0" baseline="-25000" dirty="0">
                <a:latin typeface="+mn-lt"/>
              </a:rPr>
              <a:t>2</a:t>
            </a:r>
            <a:r>
              <a:rPr lang="en-US" altLang="en-US" sz="2400" b="0" dirty="0">
                <a:latin typeface="+mn-lt"/>
              </a:rPr>
              <a:t> is not considered as outlier, while </a:t>
            </a:r>
            <a:r>
              <a:rPr lang="en-US" altLang="en-US" sz="2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LOF</a:t>
            </a:r>
            <a:r>
              <a:rPr lang="en-US" altLang="en-US" sz="2400" b="0" dirty="0">
                <a:latin typeface="+mn-lt"/>
              </a:rPr>
              <a:t> approach find both </a:t>
            </a:r>
            <a:r>
              <a:rPr lang="en-US" altLang="en-US" sz="2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</a:t>
            </a:r>
            <a:r>
              <a:rPr lang="en-US" altLang="en-US" sz="2400" b="0" baseline="-25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1</a:t>
            </a:r>
            <a:r>
              <a:rPr lang="en-US" altLang="en-US" sz="2400" b="0" dirty="0">
                <a:latin typeface="+mn-lt"/>
              </a:rPr>
              <a:t> and </a:t>
            </a:r>
            <a:r>
              <a:rPr lang="en-US" altLang="en-US" sz="2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</a:t>
            </a:r>
            <a:r>
              <a:rPr lang="en-US" altLang="en-US" sz="2400" b="0" baseline="-25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</a:t>
            </a:r>
            <a:r>
              <a:rPr lang="en-US" altLang="en-US" sz="2400" b="0" baseline="-25000" dirty="0">
                <a:latin typeface="+mn-lt"/>
              </a:rPr>
              <a:t> </a:t>
            </a:r>
            <a:r>
              <a:rPr lang="en-US" altLang="en-US" sz="2400" b="0" dirty="0">
                <a:latin typeface="+mn-lt"/>
              </a:rPr>
              <a:t>as outliers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89B309-FECA-B680-B40A-81B816BCD8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27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9194D3-0DCA-A8D8-463A-12ECC0A1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Relative Density-based: LOF approach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Simple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Expensive – O(n</a:t>
            </a:r>
            <a:r>
              <a:rPr lang="en-US" altLang="en-US" baseline="30000" dirty="0"/>
              <a:t>2</a:t>
            </a:r>
            <a:r>
              <a:rPr lang="en-US" altLang="en-US" dirty="0"/>
              <a:t>)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Sensitive to parameters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Density becomes less meaningful in high-dimensional space</a:t>
            </a:r>
          </a:p>
          <a:p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/>
          </a:p>
          <a:p>
            <a:pPr lvl="3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4CEF05-6A33-6943-919F-97A1684D8E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28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DE72F7-6119-7F5B-7CBE-2E0486A99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Strengths/Weaknesses of Density-Based Approaches </a:t>
            </a:r>
            <a:endParaRPr lang="tr-TR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2999"/>
            <a:ext cx="5151437" cy="5381625"/>
          </a:xfrm>
        </p:spPr>
        <p:txBody>
          <a:bodyPr>
            <a:normAutofit fontScale="92500"/>
          </a:bodyPr>
          <a:lstStyle/>
          <a:p>
            <a:pPr marL="342900" indent="-342900"/>
            <a:r>
              <a:rPr lang="en-US" altLang="en-US" sz="2800" dirty="0"/>
              <a:t>An object is a cluster-based outlier if it does not strongly belong to any cluster </a:t>
            </a:r>
          </a:p>
          <a:p>
            <a:pPr marL="742950" lvl="1" indent="-285750"/>
            <a:r>
              <a:rPr lang="en-US" altLang="en-US" sz="2400" dirty="0"/>
              <a:t>For prototype-based clusters, an object is an outlier if it is not close enough to a cluster center</a:t>
            </a:r>
          </a:p>
          <a:p>
            <a:pPr marL="1076325" lvl="2" indent="-285750"/>
            <a:r>
              <a:rPr lang="en-US" altLang="en-US" sz="2000" dirty="0"/>
              <a:t>Outliers can impact the clustering produced</a:t>
            </a:r>
          </a:p>
          <a:p>
            <a:pPr marL="742950" lvl="1" indent="-285750"/>
            <a:r>
              <a:rPr lang="en-US" altLang="en-US" sz="2400" dirty="0"/>
              <a:t>For density-based clusters, an object is an outlier if its density is too low </a:t>
            </a:r>
          </a:p>
          <a:p>
            <a:pPr marL="1076325" lvl="2" indent="-285750"/>
            <a:r>
              <a:rPr lang="en-US" altLang="en-US" sz="2000" dirty="0"/>
              <a:t>Can’t distinguish between noise and outliers</a:t>
            </a:r>
          </a:p>
          <a:p>
            <a:pPr marL="742950" lvl="1" indent="-285750"/>
            <a:r>
              <a:rPr lang="en-US" altLang="en-US" sz="2400" dirty="0"/>
              <a:t>For graph-based clusters, an object is an outlier if it is not well connected</a:t>
            </a:r>
          </a:p>
          <a:p>
            <a:pPr marL="742950" lvl="1" indent="-285750"/>
            <a:endParaRPr lang="en-US" altLang="en-US" sz="2000" dirty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220072" y="1891506"/>
            <a:ext cx="3733800" cy="3074988"/>
            <a:chOff x="3264" y="1231"/>
            <a:chExt cx="2352" cy="1937"/>
          </a:xfrm>
        </p:grpSpPr>
        <p:pic>
          <p:nvPicPr>
            <p:cNvPr id="3277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1231"/>
              <a:ext cx="2352" cy="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4" name="Oval 6"/>
            <p:cNvSpPr>
              <a:spLocks noChangeArrowheads="1"/>
            </p:cNvSpPr>
            <p:nvPr/>
          </p:nvSpPr>
          <p:spPr bwMode="auto">
            <a:xfrm>
              <a:off x="3552" y="2011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4752" y="1957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6" name="Oval 8"/>
            <p:cNvSpPr>
              <a:spLocks noChangeArrowheads="1"/>
            </p:cNvSpPr>
            <p:nvPr/>
          </p:nvSpPr>
          <p:spPr bwMode="auto">
            <a:xfrm>
              <a:off x="5424" y="2683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7" name="Oval 9"/>
            <p:cNvSpPr>
              <a:spLocks noChangeArrowheads="1"/>
            </p:cNvSpPr>
            <p:nvPr/>
          </p:nvSpPr>
          <p:spPr bwMode="auto">
            <a:xfrm>
              <a:off x="4016" y="2779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8" name="Oval 10"/>
            <p:cNvSpPr>
              <a:spLocks noChangeArrowheads="1"/>
            </p:cNvSpPr>
            <p:nvPr/>
          </p:nvSpPr>
          <p:spPr bwMode="auto">
            <a:xfrm>
              <a:off x="3392" y="1771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4224" y="2011"/>
              <a:ext cx="576" cy="96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4800" y="2011"/>
              <a:ext cx="48" cy="76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V="1">
              <a:off x="4800" y="1627"/>
              <a:ext cx="384" cy="384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4800" y="2011"/>
              <a:ext cx="672" cy="72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 flipH="1">
              <a:off x="3744" y="2011"/>
              <a:ext cx="1056" cy="336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2909B6-C290-B33C-BDD3-8EB9DD9DF4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29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5CA7F2-29F1-844A-0421-5522F66B2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Clustering-Based Approaches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Anomaly/Outlier Detection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66800"/>
            <a:ext cx="8318500" cy="51816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What are anomalies/outliers?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The set of data points that are </a:t>
            </a:r>
            <a:br>
              <a:rPr lang="en-US" altLang="en-US" dirty="0"/>
            </a:br>
            <a:r>
              <a:rPr lang="en-US" altLang="en-US" dirty="0"/>
              <a:t>considerably different than the </a:t>
            </a:r>
            <a:br>
              <a:rPr lang="en-US" altLang="en-US" dirty="0"/>
            </a:br>
            <a:r>
              <a:rPr lang="en-US" altLang="en-US" dirty="0"/>
              <a:t>remainder of the data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Natural implication is that </a:t>
            </a:r>
            <a:br>
              <a:rPr lang="en-US" altLang="en-US" dirty="0"/>
            </a:br>
            <a:r>
              <a:rPr lang="en-US" altLang="en-US" dirty="0"/>
              <a:t>anomalies are relatively rare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One in a thousand occurs often if you have lots of data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Context is important, e.g., freezing temps in July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Can be important or a nuisance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Unusually high blood pressure </a:t>
            </a:r>
          </a:p>
          <a:p>
            <a:pPr marL="742950" lvl="1" indent="-285750">
              <a:lnSpc>
                <a:spcPct val="90000"/>
              </a:lnSpc>
            </a:pPr>
            <a:r>
              <a:rPr lang="tr-TR" altLang="en-US" dirty="0"/>
              <a:t>100</a:t>
            </a:r>
            <a:r>
              <a:rPr lang="en-US" altLang="en-US" dirty="0"/>
              <a:t> </a:t>
            </a:r>
            <a:r>
              <a:rPr lang="tr-TR" altLang="en-US" dirty="0"/>
              <a:t>kg</a:t>
            </a:r>
            <a:r>
              <a:rPr lang="en-US" altLang="en-US" dirty="0"/>
              <a:t>, 2 year old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3"/>
          <a:stretch>
            <a:fillRect/>
          </a:stretch>
        </p:blipFill>
        <p:spPr bwMode="auto">
          <a:xfrm>
            <a:off x="5791200" y="1293812"/>
            <a:ext cx="2778125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3E4656-8D08-5C4F-CED8-9B596DB8A3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</a:t>
            </a:fld>
            <a:endParaRPr lang="en-US" alt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8" t="6934" r="7738" b="9747"/>
          <a:stretch>
            <a:fillRect/>
          </a:stretch>
        </p:blipFill>
        <p:spPr bwMode="auto">
          <a:xfrm>
            <a:off x="609600" y="1066800"/>
            <a:ext cx="73771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8306C9-68F2-D12D-7F29-E5090D3058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30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EB4AC1-F665-4F75-20D1-E5ECC002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Distance of Points from Closest Centroids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7" t="5527" r="3662" b="9747"/>
          <a:stretch>
            <a:fillRect/>
          </a:stretch>
        </p:blipFill>
        <p:spPr bwMode="auto">
          <a:xfrm>
            <a:off x="533400" y="990600"/>
            <a:ext cx="758666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BCEC90-3FD5-F9E4-F644-A378585BC6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31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478EDE-5B85-AC04-2CC9-EBF5E994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Relative Distance of Points from Closest Centroid</a:t>
            </a:r>
            <a:endParaRPr lang="tr-TR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Simple</a:t>
            </a:r>
          </a:p>
          <a:p>
            <a:pPr>
              <a:buFont typeface="Monotype Sorts" pitchFamily="-84" charset="2"/>
              <a:buNone/>
            </a:pPr>
            <a:endParaRPr lang="en-US" altLang="en-US" dirty="0"/>
          </a:p>
          <a:p>
            <a:r>
              <a:rPr lang="en-US" altLang="en-US" dirty="0"/>
              <a:t>Many clustering techniques can be used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Can be difficult to decide on a clustering technique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Can be difficult to decide on number of clusters</a:t>
            </a:r>
          </a:p>
          <a:p>
            <a:endParaRPr lang="en-US" altLang="en-US" dirty="0"/>
          </a:p>
          <a:p>
            <a:r>
              <a:rPr lang="en-US" altLang="en-US" dirty="0"/>
              <a:t>Outliers can distort the clusters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EB48F5-864F-0EEE-ED81-EA6C1D5AA1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32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8D5FFC-1DBA-10E1-E57B-F47BF39D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Strengths/Weaknesses of Clustering-Based Approaches</a:t>
            </a:r>
            <a:endParaRPr lang="tr-TR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assumptions there are patterns in the distribution of the normal class that can be captured using lower-dimensional representations</a:t>
            </a:r>
          </a:p>
          <a:p>
            <a:r>
              <a:rPr lang="en-US" dirty="0"/>
              <a:t>Reduce data to lower dimensional data</a:t>
            </a:r>
          </a:p>
          <a:p>
            <a:pPr lvl="1"/>
            <a:r>
              <a:rPr lang="en-US" dirty="0"/>
              <a:t>E.g. Use Principal Components Analysis (PCA) or Auto-encoders</a:t>
            </a:r>
          </a:p>
          <a:p>
            <a:r>
              <a:rPr lang="en-US" dirty="0"/>
              <a:t>Measure the reconstruction error for each object</a:t>
            </a:r>
          </a:p>
          <a:p>
            <a:pPr lvl="1"/>
            <a:r>
              <a:rPr lang="en-US" dirty="0"/>
              <a:t>The difference between original and reduced dimensionality version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C67302-76FE-6D50-1847-961068E561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33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160018-BBA9-56BC-491A-8765C3AD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Reconstruction-Based Approaches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092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Reconstruction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dirty="0"/>
                  <a:t> be the original data object</a:t>
                </a:r>
              </a:p>
              <a:p>
                <a:r>
                  <a:rPr lang="en-US" dirty="0"/>
                  <a:t>Find the representation of the object in a lower dimensional space</a:t>
                </a:r>
              </a:p>
              <a:p>
                <a:r>
                  <a:rPr lang="en-US" dirty="0"/>
                  <a:t>Project the object back to the original space</a:t>
                </a:r>
              </a:p>
              <a:p>
                <a:r>
                  <a:rPr lang="en-US" dirty="0"/>
                  <a:t>Call this object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Reconstruction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Error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1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Objects with large reconstruction errors are anomalies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51" t="-15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DA28F-3BDB-B5F6-0224-0C98D576AD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77018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Reconstruction of two-dimensional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0" y="1524001"/>
            <a:ext cx="9076859" cy="413724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914AEC-7052-B260-2213-289CB5DF44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0909314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Architecture of an </a:t>
            </a:r>
            <a:r>
              <a:rPr lang="en-US" dirty="0" err="1"/>
              <a:t>Autoencoder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autoencoder</a:t>
            </a:r>
            <a:r>
              <a:rPr lang="en-US" dirty="0"/>
              <a:t> is a multi-layer neural network</a:t>
            </a:r>
          </a:p>
          <a:p>
            <a:r>
              <a:rPr lang="en-US" dirty="0"/>
              <a:t>The number of input and output neurons is equal to the number of original attributes.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852936"/>
            <a:ext cx="5904656" cy="366216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C470E-0F1D-F8B7-1D32-AE3A2E716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000506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require assumptions about distribution of normal class</a:t>
            </a:r>
          </a:p>
          <a:p>
            <a:endParaRPr lang="en-US" dirty="0"/>
          </a:p>
          <a:p>
            <a:r>
              <a:rPr lang="en-US" dirty="0"/>
              <a:t>Can use many dimensionality reduction approaches</a:t>
            </a:r>
          </a:p>
          <a:p>
            <a:endParaRPr lang="en-US" dirty="0"/>
          </a:p>
          <a:p>
            <a:r>
              <a:rPr lang="en-US" dirty="0"/>
              <a:t>The reconstruction error is computed in the original space</a:t>
            </a:r>
          </a:p>
          <a:p>
            <a:pPr lvl="1"/>
            <a:r>
              <a:rPr lang="en-US" dirty="0"/>
              <a:t>This can be a problem if dimensionality is high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4392E-A3F5-1F03-999D-18F514331A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2072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Class SVM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Uses an SVM approach to classify normal objects</a:t>
            </a:r>
          </a:p>
          <a:p>
            <a:endParaRPr lang="en-US" dirty="0"/>
          </a:p>
          <a:p>
            <a:r>
              <a:rPr lang="en-US" dirty="0"/>
              <a:t>Uses the given data to construct such a model </a:t>
            </a:r>
          </a:p>
          <a:p>
            <a:endParaRPr lang="en-US" dirty="0"/>
          </a:p>
          <a:p>
            <a:r>
              <a:rPr lang="en-US" dirty="0"/>
              <a:t>This data may contain outliers</a:t>
            </a:r>
          </a:p>
          <a:p>
            <a:endParaRPr lang="en-US" dirty="0"/>
          </a:p>
          <a:p>
            <a:r>
              <a:rPr lang="en-US" dirty="0"/>
              <a:t>But the data does not contain class labels</a:t>
            </a:r>
          </a:p>
          <a:p>
            <a:endParaRPr lang="en-US" dirty="0"/>
          </a:p>
          <a:p>
            <a:r>
              <a:rPr lang="en-US" dirty="0"/>
              <a:t>How to build a classifier given one class?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06A6C-4937-36C7-5D35-E675EDD77C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54285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One-Class SVM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the “origin” trick</a:t>
            </a:r>
          </a:p>
          <a:p>
            <a:r>
              <a:rPr lang="en-US" dirty="0"/>
              <a:t>Use a Gaussian kernel</a:t>
            </a:r>
          </a:p>
          <a:p>
            <a:pPr lvl="1"/>
            <a:r>
              <a:rPr lang="en-US" dirty="0"/>
              <a:t>Every point mapped to a unit hypersphere</a:t>
            </a:r>
          </a:p>
          <a:p>
            <a:pPr lvl="1"/>
            <a:endParaRPr lang="en-US" dirty="0"/>
          </a:p>
          <a:p>
            <a:pPr lvl="1"/>
            <a:endParaRPr lang="tr-TR" dirty="0"/>
          </a:p>
          <a:p>
            <a:pPr lvl="1"/>
            <a:r>
              <a:rPr lang="en-US" dirty="0"/>
              <a:t>Every point in the same orthant (quadrant)</a:t>
            </a:r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Aim to maximize the distance of the separating plane from the origin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35371"/>
            <a:ext cx="4280868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430" y="2984050"/>
            <a:ext cx="7772050" cy="660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430" y="4581128"/>
            <a:ext cx="6118570" cy="564559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54640-2FE9-825D-F506-C692CFC45F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39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3716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Importance of Anomaly Detection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1143000"/>
            <a:ext cx="4448869" cy="51816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2000" dirty="0">
                <a:solidFill>
                  <a:srgbClr val="FF3300"/>
                </a:solidFill>
              </a:rPr>
              <a:t>Ozone Depletion History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2000" dirty="0"/>
              <a:t>In 1985 three researchers (Farman, </a:t>
            </a:r>
            <a:r>
              <a:rPr lang="en-US" altLang="en-US" sz="2000" dirty="0" err="1"/>
              <a:t>Gardinar</a:t>
            </a:r>
            <a:r>
              <a:rPr lang="en-US" altLang="en-US" sz="2000" dirty="0"/>
              <a:t> and Shanklin) were puzzled by data gathered by the British Antarctic Survey showing that ozone levels for Antarctica had dropped 10% below normal levels</a:t>
            </a:r>
          </a:p>
          <a:p>
            <a:pPr lvl="4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sz="2000" dirty="0"/>
              <a:t>Why did the Nimbus 7 satellite, which had instruments aboard for recording ozone levels, not record similarly low ozone concentrations? </a:t>
            </a:r>
          </a:p>
          <a:p>
            <a:pPr lvl="4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sz="2000" dirty="0"/>
              <a:t>The ozone concentrations recorded by the satellite were so low they were being treated as outliers by a computer program and discarded!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860032" y="5257800"/>
            <a:ext cx="420776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 dirty="0">
                <a:latin typeface="Tahoma" pitchFamily="34" charset="0"/>
              </a:rPr>
              <a:t>Source: </a:t>
            </a:r>
            <a:br>
              <a:rPr lang="en-US" altLang="en-US" b="0" dirty="0">
                <a:latin typeface="Tahoma" pitchFamily="34" charset="0"/>
              </a:rPr>
            </a:br>
            <a:r>
              <a:rPr lang="en-US" altLang="en-US" b="0" dirty="0">
                <a:latin typeface="Tahoma" pitchFamily="34" charset="0"/>
              </a:rPr>
              <a:t>    http://www.epa.gov/ozone/science/hole/size.html</a:t>
            </a:r>
          </a:p>
        </p:txBody>
      </p:sp>
      <p:pic>
        <p:nvPicPr>
          <p:cNvPr id="6149" name="Picture 5" descr="hole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1925" y="1371600"/>
            <a:ext cx="3116263" cy="368935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One Class SVM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0"/>
            <a:ext cx="5167051" cy="493776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80E8E5-9516-47DA-C760-EAF9B98A42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442808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 for One-Class SVM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Equation of hyperplane</a:t>
                </a:r>
              </a:p>
              <a:p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 </a:t>
                </a:r>
                <a:r>
                  <a:rPr lang="en-US" dirty="0"/>
                  <a:t>is the mapping to high dimensional space</a:t>
                </a:r>
              </a:p>
              <a:p>
                <a:r>
                  <a:rPr lang="en-US" dirty="0"/>
                  <a:t>Weight vector is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ν</m:t>
                    </m:r>
                  </m:oMath>
                </a14:m>
                <a:r>
                  <a:rPr lang="en-US" b="0" dirty="0"/>
                  <a:t> is fraction of outliers</a:t>
                </a:r>
              </a:p>
              <a:p>
                <a:r>
                  <a:rPr lang="en-US" dirty="0"/>
                  <a:t>Optimization condition is the following</a:t>
                </a:r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51" t="-15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114800"/>
            <a:ext cx="664361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309" y="1125537"/>
            <a:ext cx="2593773" cy="5871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8130" y="2260117"/>
            <a:ext cx="2434952" cy="966166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0EC0A-23AA-C82A-9A9C-5D2C6F0C75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380818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Outliers with a One-Class SVM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Decision boundary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19200" y="1600200"/>
            <a:ext cx="61308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347A5F-93AF-A4B7-806E-5B6618C258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192733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Outliers with a One-Class SVM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Decision boundary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=0.05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05000"/>
            <a:ext cx="7888266" cy="36576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AD347-906C-8867-259C-A9B479A4EB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100327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Weaknesses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Strong theoretical foundation</a:t>
                </a:r>
              </a:p>
              <a:p>
                <a:endParaRPr lang="en-US" dirty="0"/>
              </a:p>
              <a:p>
                <a:r>
                  <a:rPr lang="en-US" dirty="0"/>
                  <a:t>Choice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ν</m:t>
                    </m:r>
                  </m:oMath>
                </a14:m>
                <a:r>
                  <a:rPr lang="en-US" dirty="0"/>
                  <a:t> is difficult</a:t>
                </a:r>
              </a:p>
              <a:p>
                <a:endParaRPr lang="en-US" dirty="0"/>
              </a:p>
              <a:p>
                <a:r>
                  <a:rPr lang="en-US" dirty="0"/>
                  <a:t>Computationally expensive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3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96106-3FFC-CB7E-398C-FE6664167E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852632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Theoretic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idea is to measure how much information decreases when you delete an observation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Anomalies should show higher gain</a:t>
            </a:r>
          </a:p>
          <a:p>
            <a:endParaRPr lang="en-US" dirty="0"/>
          </a:p>
          <a:p>
            <a:r>
              <a:rPr lang="en-US" dirty="0"/>
              <a:t>Normal points should have less gain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492896"/>
            <a:ext cx="5482168" cy="4572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9AA8A-AA4A-21F1-76BD-F22916F625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209857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Theoretic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of height and weight for 100 participants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Eliminating last group give a gain of </a:t>
            </a:r>
            <a:br>
              <a:rPr lang="en-US" dirty="0"/>
            </a:br>
            <a:r>
              <a:rPr lang="en-US" dirty="0"/>
              <a:t>2.08 − 1.89 = 0.19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7324753" cy="36576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0B457-B489-DC45-3460-DCE116C1AD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765048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Solid theoretical foundation</a:t>
            </a:r>
          </a:p>
          <a:p>
            <a:endParaRPr lang="en-US" dirty="0"/>
          </a:p>
          <a:p>
            <a:r>
              <a:rPr lang="en-US" dirty="0"/>
              <a:t>Theoretically applicable to all kinds of data</a:t>
            </a:r>
          </a:p>
          <a:p>
            <a:endParaRPr lang="en-US" dirty="0"/>
          </a:p>
          <a:p>
            <a:r>
              <a:rPr lang="en-US" dirty="0"/>
              <a:t>Difficult and computationally expensive to implement in practice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C2EF8-DE05-E69D-7F6B-3758BE3A34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467054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Anomaly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class labels are present, then use standard evaluation approaches for rare class such as precision, recall, or false positive rate</a:t>
            </a:r>
          </a:p>
          <a:p>
            <a:pPr lvl="1"/>
            <a:r>
              <a:rPr lang="en-US" dirty="0"/>
              <a:t>FPR is also know as false alarm rate</a:t>
            </a:r>
          </a:p>
          <a:p>
            <a:pPr lvl="1"/>
            <a:endParaRPr lang="en-US" dirty="0"/>
          </a:p>
          <a:p>
            <a:r>
              <a:rPr lang="en-US" dirty="0"/>
              <a:t>For unsupervised anomaly detection use measures provided by the anomaly method</a:t>
            </a:r>
          </a:p>
          <a:p>
            <a:pPr lvl="1"/>
            <a:r>
              <a:rPr lang="en-US" dirty="0"/>
              <a:t>E.g. reconstruction error or gain </a:t>
            </a:r>
          </a:p>
          <a:p>
            <a:pPr lvl="1"/>
            <a:endParaRPr lang="en-US" dirty="0"/>
          </a:p>
          <a:p>
            <a:r>
              <a:rPr lang="en-US" dirty="0"/>
              <a:t>Can also look at histograms of anomaly scores.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6DEF1-F85D-EAFE-4AB8-19B814AA25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55697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Anomaly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Anomaly scores should show a tail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00200"/>
            <a:ext cx="5857327" cy="4572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17669-919C-0D41-DA84-0B0A8F5A0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49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5745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Causes of Anomalies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dirty="0"/>
              <a:t>Data from different classes</a:t>
            </a:r>
          </a:p>
          <a:p>
            <a:pPr marL="742950" lvl="1" indent="-285750"/>
            <a:r>
              <a:rPr lang="en-US" altLang="en-US" dirty="0"/>
              <a:t>Measuring the weights of oranges, but a few grapefruit are mixed in</a:t>
            </a:r>
          </a:p>
          <a:p>
            <a:pPr marL="742950" lvl="1" indent="-285750"/>
            <a:endParaRPr lang="en-US" altLang="en-US" dirty="0"/>
          </a:p>
          <a:p>
            <a:pPr marL="342900" indent="-342900"/>
            <a:r>
              <a:rPr lang="en-US" altLang="en-US" dirty="0"/>
              <a:t>Natural variation</a:t>
            </a:r>
          </a:p>
          <a:p>
            <a:pPr marL="742950" lvl="1" indent="-285750"/>
            <a:r>
              <a:rPr lang="en-US" altLang="en-US" dirty="0"/>
              <a:t>Unusually tall people</a:t>
            </a:r>
          </a:p>
          <a:p>
            <a:pPr marL="742950" lvl="1" indent="-285750"/>
            <a:endParaRPr lang="en-US" altLang="en-US" dirty="0"/>
          </a:p>
          <a:p>
            <a:pPr marL="342900" indent="-342900"/>
            <a:r>
              <a:rPr lang="en-US" altLang="en-US" dirty="0"/>
              <a:t>Data errors</a:t>
            </a:r>
          </a:p>
          <a:p>
            <a:pPr marL="742950" lvl="1" indent="-285750"/>
            <a:r>
              <a:rPr lang="tr-TR" altLang="en-US" dirty="0"/>
              <a:t>100</a:t>
            </a:r>
            <a:r>
              <a:rPr lang="en-US" altLang="en-US" dirty="0"/>
              <a:t> </a:t>
            </a:r>
            <a:r>
              <a:rPr lang="tr-TR" altLang="en-US" dirty="0"/>
              <a:t>kg</a:t>
            </a:r>
            <a:r>
              <a:rPr lang="en-US" altLang="en-US" dirty="0"/>
              <a:t> 2 year old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8A8BAE-ACF0-D177-8AB9-1EFF54F977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83F25-1F7B-2478-80F9-2B301158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3AEF3-83CF-EC92-02F5-778DEC9C9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8695E-0D31-8A97-9000-4D7732A21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50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4499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Aft>
                <a:spcPts val="800"/>
              </a:spcAft>
            </a:pPr>
            <a:r>
              <a:rPr lang="en-US" altLang="en-US" sz="3600" dirty="0"/>
              <a:t>Noise doesn’t necessarily produce unusual values or objects</a:t>
            </a:r>
          </a:p>
          <a:p>
            <a:pPr marL="342900" indent="-342900">
              <a:spcAft>
                <a:spcPts val="800"/>
              </a:spcAft>
            </a:pPr>
            <a:r>
              <a:rPr lang="en-US" altLang="en-US" sz="3600" dirty="0"/>
              <a:t>Noise is not interesting</a:t>
            </a:r>
          </a:p>
          <a:p>
            <a:pPr marL="342900" indent="-342900">
              <a:spcAft>
                <a:spcPts val="800"/>
              </a:spcAft>
            </a:pPr>
            <a:r>
              <a:rPr lang="en-US" altLang="en-US" sz="3600" dirty="0"/>
              <a:t>Noise and anomalies are related but distinct concepts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8D7B36-B980-7013-6CE3-A14B81916B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219F63-C38C-EF44-A745-CFF4A7D6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Distinction Between Noise and Anomalies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2964B-45E6-DB9C-1930-F2D95B084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Model-based vs  Model-free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DEFAB-4932-CC88-A30D-4C31B8E77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Model-based Approaches </a:t>
            </a:r>
          </a:p>
          <a:p>
            <a:pPr lvl="1"/>
            <a:r>
              <a:rPr lang="en-US" dirty="0"/>
              <a:t>Model can be parametric or non-parametric</a:t>
            </a:r>
          </a:p>
          <a:p>
            <a:pPr lvl="1"/>
            <a:r>
              <a:rPr lang="en-US" dirty="0"/>
              <a:t>Anomalies are those points that don’t fit well</a:t>
            </a:r>
          </a:p>
          <a:p>
            <a:pPr lvl="1"/>
            <a:r>
              <a:rPr lang="en-US" dirty="0"/>
              <a:t>Anomalies are those points that distort the model </a:t>
            </a:r>
          </a:p>
          <a:p>
            <a:r>
              <a:rPr lang="en-US" dirty="0"/>
              <a:t>Model-free Approaches</a:t>
            </a:r>
          </a:p>
          <a:p>
            <a:pPr lvl="1"/>
            <a:r>
              <a:rPr lang="en-US" dirty="0"/>
              <a:t>Anomalies are identified directly from the data without building a model</a:t>
            </a:r>
          </a:p>
          <a:p>
            <a:r>
              <a:rPr lang="en-US" dirty="0"/>
              <a:t>Often the underlying assumption is that most of the points in the data are normal</a:t>
            </a:r>
          </a:p>
          <a:p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1AFB7-7ACF-184A-FC0B-8A3CBC02ED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437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/>
            <a:r>
              <a:rPr lang="en-US" altLang="en-US" dirty="0"/>
              <a:t>Global vs. Local Perspective</a:t>
            </a:r>
            <a:endParaRPr lang="tr-TR" altLang="en-US" dirty="0"/>
          </a:p>
          <a:p>
            <a:pPr lvl="1" indent="-342900"/>
            <a:r>
              <a:rPr lang="en-US" altLang="en-US" dirty="0"/>
              <a:t>An instance can be identified as an anomaly</a:t>
            </a:r>
            <a:r>
              <a:rPr lang="tr-TR" altLang="en-US" dirty="0"/>
              <a:t> </a:t>
            </a:r>
            <a:r>
              <a:rPr lang="tr-TR" altLang="en-US" dirty="0" err="1"/>
              <a:t>by</a:t>
            </a:r>
            <a:r>
              <a:rPr lang="tr-TR" altLang="en-US" dirty="0"/>
              <a:t> </a:t>
            </a:r>
          </a:p>
          <a:p>
            <a:pPr lvl="2" indent="-342900"/>
            <a:r>
              <a:rPr lang="tr-TR" altLang="en-US" dirty="0"/>
              <a:t>b</a:t>
            </a:r>
            <a:r>
              <a:rPr lang="en-US" altLang="en-US" dirty="0" err="1"/>
              <a:t>uilding</a:t>
            </a:r>
            <a:r>
              <a:rPr lang="en-US" altLang="en-US" dirty="0"/>
              <a:t> a model over all normal instances and using this</a:t>
            </a:r>
            <a:r>
              <a:rPr lang="tr-TR" altLang="en-US" dirty="0"/>
              <a:t> </a:t>
            </a:r>
            <a:r>
              <a:rPr lang="en-US" altLang="en-US" dirty="0"/>
              <a:t>global model for anomaly detection</a:t>
            </a:r>
            <a:endParaRPr lang="tr-TR" altLang="en-US" dirty="0"/>
          </a:p>
          <a:p>
            <a:pPr lvl="2" indent="-342900"/>
            <a:r>
              <a:rPr lang="en-US" altLang="en-US" dirty="0"/>
              <a:t>by considering the local perspective</a:t>
            </a:r>
            <a:r>
              <a:rPr lang="tr-TR" altLang="en-US" dirty="0"/>
              <a:t> </a:t>
            </a:r>
            <a:r>
              <a:rPr lang="en-US" altLang="en-US" dirty="0"/>
              <a:t>of every data instance</a:t>
            </a:r>
            <a:endParaRPr lang="tr-TR" altLang="en-US" dirty="0"/>
          </a:p>
          <a:p>
            <a:pPr lvl="3" indent="-342900"/>
            <a:r>
              <a:rPr lang="en-US" altLang="en-US" dirty="0"/>
              <a:t>an anomaly detection approach is termed</a:t>
            </a:r>
            <a:r>
              <a:rPr lang="tr-TR" altLang="en-US" dirty="0"/>
              <a:t> </a:t>
            </a:r>
            <a:r>
              <a:rPr lang="en-US" altLang="en-US" dirty="0"/>
              <a:t>local if its output on a given instance does not change if instances outside its</a:t>
            </a:r>
            <a:r>
              <a:rPr lang="tr-TR" altLang="en-US" dirty="0"/>
              <a:t> </a:t>
            </a:r>
            <a:r>
              <a:rPr lang="en-US" altLang="en-US" dirty="0"/>
              <a:t>local neighborhood are modified or removed</a:t>
            </a:r>
            <a:endParaRPr lang="tr-TR" altLang="en-US" dirty="0"/>
          </a:p>
          <a:p>
            <a:pPr marL="342900" indent="-342900"/>
            <a:r>
              <a:rPr lang="en-US" altLang="en-US" dirty="0"/>
              <a:t>Label vs Score</a:t>
            </a:r>
            <a:endParaRPr lang="tr-TR" altLang="en-US" dirty="0"/>
          </a:p>
          <a:p>
            <a:pPr lvl="1" indent="-342900"/>
            <a:r>
              <a:rPr lang="en-US" altLang="en-US" dirty="0"/>
              <a:t>Some anomaly detection techniques provide only a binary categorization</a:t>
            </a:r>
            <a:r>
              <a:rPr lang="tr-TR" altLang="en-US" dirty="0"/>
              <a:t> (anomali </a:t>
            </a:r>
            <a:r>
              <a:rPr lang="tr-TR" altLang="en-US" dirty="0" err="1"/>
              <a:t>or</a:t>
            </a:r>
            <a:r>
              <a:rPr lang="tr-TR" altLang="en-US" dirty="0"/>
              <a:t> normal)</a:t>
            </a:r>
            <a:endParaRPr lang="en-US" altLang="en-US" dirty="0"/>
          </a:p>
          <a:p>
            <a:pPr lvl="1" indent="-342900"/>
            <a:r>
              <a:rPr lang="en-US" altLang="en-US" dirty="0"/>
              <a:t>Other approaches  measure the degree to which an object is an anomaly</a:t>
            </a:r>
          </a:p>
          <a:p>
            <a:pPr lvl="2" indent="-285750"/>
            <a:r>
              <a:rPr lang="en-US" altLang="en-US" dirty="0"/>
              <a:t>This allows objects to be ranked</a:t>
            </a:r>
          </a:p>
          <a:p>
            <a:pPr lvl="2" indent="-285750"/>
            <a:r>
              <a:rPr lang="en-US" altLang="en-US" dirty="0"/>
              <a:t>Scores can also have associated meaning (e.g., statistical significance)</a:t>
            </a:r>
          </a:p>
          <a:p>
            <a:pPr marL="742950" lvl="1" indent="-285750">
              <a:buFont typeface="Arial" pitchFamily="34" charset="0"/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F8C0A8-716F-5C38-FF72-CCD83AB709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8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4D9B57-92F3-1494-3730-07FF152D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General Issues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270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677" y="1142999"/>
            <a:ext cx="8566803" cy="5381625"/>
          </a:xfrm>
        </p:spPr>
        <p:txBody>
          <a:bodyPr/>
          <a:lstStyle/>
          <a:p>
            <a:pPr marL="342900" indent="-342900"/>
            <a:r>
              <a:rPr lang="en-US" altLang="en-US" dirty="0"/>
              <a:t>Statistical Approaches</a:t>
            </a:r>
          </a:p>
          <a:p>
            <a:pPr marL="342900" indent="-342900"/>
            <a:r>
              <a:rPr lang="en-US" altLang="en-US" dirty="0"/>
              <a:t>Proximity-based</a:t>
            </a:r>
          </a:p>
          <a:p>
            <a:pPr marL="742950" lvl="1" indent="-285750"/>
            <a:r>
              <a:rPr lang="en-US" altLang="en-US" dirty="0"/>
              <a:t>Anomalies are points far away from other points</a:t>
            </a:r>
          </a:p>
          <a:p>
            <a:pPr marL="342900" indent="-342900"/>
            <a:r>
              <a:rPr lang="en-US" altLang="en-US" dirty="0"/>
              <a:t>Clustering-based</a:t>
            </a:r>
          </a:p>
          <a:p>
            <a:pPr marL="742950" lvl="1" indent="-285750"/>
            <a:r>
              <a:rPr lang="en-US" altLang="en-US" dirty="0"/>
              <a:t>Points far away from cluster centers are outliers </a:t>
            </a:r>
          </a:p>
          <a:p>
            <a:pPr marL="742950" lvl="1" indent="-285750"/>
            <a:r>
              <a:rPr lang="en-US" altLang="en-US" dirty="0"/>
              <a:t>Small clusters are outliers</a:t>
            </a:r>
          </a:p>
          <a:p>
            <a:pPr marL="342900" indent="-342900"/>
            <a:r>
              <a:rPr lang="en-US" altLang="en-US" dirty="0"/>
              <a:t>Reconstruction Based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/>
              </a:rPr>
              <a:t>rely on the assumption that the normal class</a:t>
            </a:r>
            <a:r>
              <a:rPr kumimoji="1" lang="tr-T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1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/>
              </a:rPr>
              <a:t>resides in a space of lower dimensionality than the original space of attributes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FA6596-0DD0-BD98-9EF6-793EF26AF7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A72193-5EA7-4F4E-9D42-9F0998891B42}" type="slidenum">
              <a:rPr lang="en-US" altLang="tr-TR" smtClean="0"/>
              <a:pPr>
                <a:defRPr/>
              </a:pPr>
              <a:t>9</a:t>
            </a:fld>
            <a:endParaRPr lang="en-US" altLang="tr-TR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69AA18-F69C-A7B3-4D00-8E1D9A753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Anomaly Detection Techniques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6454</TotalTime>
  <Words>2086</Words>
  <Application>Microsoft Office PowerPoint</Application>
  <PresentationFormat>Letter Paper (8.5x11 in)</PresentationFormat>
  <Paragraphs>365</Paragraphs>
  <Slides>50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Cambria Math</vt:lpstr>
      <vt:lpstr>Monotype Sorts</vt:lpstr>
      <vt:lpstr>Tahoma</vt:lpstr>
      <vt:lpstr>Times New Roman</vt:lpstr>
      <vt:lpstr>Wingdings</vt:lpstr>
      <vt:lpstr>Bahcesehir master slide</vt:lpstr>
      <vt:lpstr>Equation</vt:lpstr>
      <vt:lpstr>Data Mining</vt:lpstr>
      <vt:lpstr>Data Mining</vt:lpstr>
      <vt:lpstr>Anomaly/Outlier Detection</vt:lpstr>
      <vt:lpstr>Importance of Anomaly Detection</vt:lpstr>
      <vt:lpstr>Causes of Anomalies</vt:lpstr>
      <vt:lpstr>Distinction Between Noise and Anomalies</vt:lpstr>
      <vt:lpstr>Model-based vs  Model-free</vt:lpstr>
      <vt:lpstr>General Issues</vt:lpstr>
      <vt:lpstr>Anomaly Detection Techniques</vt:lpstr>
      <vt:lpstr>Statistical Approaches</vt:lpstr>
      <vt:lpstr>Boxplot</vt:lpstr>
      <vt:lpstr>Boxplot</vt:lpstr>
      <vt:lpstr>Normal Distributions</vt:lpstr>
      <vt:lpstr>Grubbs’ Test</vt:lpstr>
      <vt:lpstr>Statistically-based – Likelihood Approach</vt:lpstr>
      <vt:lpstr>Statistically-based – Likelihood Approach</vt:lpstr>
      <vt:lpstr>Strengths/Weaknesses of Statistical Approaches </vt:lpstr>
      <vt:lpstr>Distance-Based Approaches</vt:lpstr>
      <vt:lpstr>One Nearest Neighbor - One Outlier</vt:lpstr>
      <vt:lpstr>One Nearest Neighbor - Two Outliers</vt:lpstr>
      <vt:lpstr>Five Nearest Neighbors - Small Cluster</vt:lpstr>
      <vt:lpstr>Five Nearest Neighbors - Differing Density</vt:lpstr>
      <vt:lpstr>Strengths/Weaknesses of Distance-Based Approaches </vt:lpstr>
      <vt:lpstr>Density-Based Approaches</vt:lpstr>
      <vt:lpstr>Relative Density</vt:lpstr>
      <vt:lpstr>Relative Density Outlier Scores</vt:lpstr>
      <vt:lpstr>Relative Density-based: LOF approach</vt:lpstr>
      <vt:lpstr>Strengths/Weaknesses of Density-Based Approaches </vt:lpstr>
      <vt:lpstr>Clustering-Based Approaches</vt:lpstr>
      <vt:lpstr>Distance of Points from Closest Centroids</vt:lpstr>
      <vt:lpstr>Relative Distance of Points from Closest Centroid</vt:lpstr>
      <vt:lpstr>Strengths/Weaknesses of Clustering-Based Approaches</vt:lpstr>
      <vt:lpstr>Reconstruction-Based Approaches</vt:lpstr>
      <vt:lpstr>Reconstruction Error</vt:lpstr>
      <vt:lpstr>Reconstruction of two-dimensional data</vt:lpstr>
      <vt:lpstr>Basic Architecture of an Autoencoder</vt:lpstr>
      <vt:lpstr>Strengths and Weaknesses</vt:lpstr>
      <vt:lpstr>One Class SVM</vt:lpstr>
      <vt:lpstr>How Does One-Class SVM Work?</vt:lpstr>
      <vt:lpstr>Two-dimensional One Class SVM</vt:lpstr>
      <vt:lpstr>Equations for One-Class SVM</vt:lpstr>
      <vt:lpstr>Finding Outliers with a One-Class SVM</vt:lpstr>
      <vt:lpstr>Finding Outliers with a One-Class SVM</vt:lpstr>
      <vt:lpstr>Strengths and Weaknesses</vt:lpstr>
      <vt:lpstr>Information Theoretic Approaches</vt:lpstr>
      <vt:lpstr>Information Theoretic Example</vt:lpstr>
      <vt:lpstr>Strengths and Weaknesses</vt:lpstr>
      <vt:lpstr>Evaluation of Anomaly Detection</vt:lpstr>
      <vt:lpstr>Distribution of Anomaly Scores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Bioinformatics</dc:title>
  <dc:creator>N AYDIN</dc:creator>
  <cp:lastModifiedBy>Nizamettin AYDIN</cp:lastModifiedBy>
  <cp:revision>293</cp:revision>
  <dcterms:created xsi:type="dcterms:W3CDTF">2004-11-05T11:30:37Z</dcterms:created>
  <dcterms:modified xsi:type="dcterms:W3CDTF">2022-12-19T13:48:59Z</dcterms:modified>
</cp:coreProperties>
</file>