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handoutMasterIdLst>
    <p:handoutMasterId r:id="rId59"/>
  </p:handoutMasterIdLst>
  <p:sldIdLst>
    <p:sldId id="435" r:id="rId2"/>
    <p:sldId id="661" r:id="rId3"/>
    <p:sldId id="663" r:id="rId4"/>
    <p:sldId id="665" r:id="rId5"/>
    <p:sldId id="441" r:id="rId6"/>
    <p:sldId id="442" r:id="rId7"/>
    <p:sldId id="443" r:id="rId8"/>
    <p:sldId id="444" r:id="rId9"/>
    <p:sldId id="445" r:id="rId10"/>
    <p:sldId id="454" r:id="rId11"/>
    <p:sldId id="455" r:id="rId12"/>
    <p:sldId id="457" r:id="rId13"/>
    <p:sldId id="458" r:id="rId14"/>
    <p:sldId id="467" r:id="rId15"/>
    <p:sldId id="666" r:id="rId16"/>
    <p:sldId id="667" r:id="rId17"/>
    <p:sldId id="668" r:id="rId18"/>
    <p:sldId id="664" r:id="rId19"/>
    <p:sldId id="670" r:id="rId20"/>
    <p:sldId id="669" r:id="rId21"/>
    <p:sldId id="672" r:id="rId22"/>
    <p:sldId id="673" r:id="rId23"/>
    <p:sldId id="675" r:id="rId24"/>
    <p:sldId id="674" r:id="rId25"/>
    <p:sldId id="677" r:id="rId26"/>
    <p:sldId id="676" r:id="rId27"/>
    <p:sldId id="678" r:id="rId28"/>
    <p:sldId id="680" r:id="rId29"/>
    <p:sldId id="682" r:id="rId30"/>
    <p:sldId id="684" r:id="rId31"/>
    <p:sldId id="679" r:id="rId32"/>
    <p:sldId id="683" r:id="rId33"/>
    <p:sldId id="501" r:id="rId34"/>
    <p:sldId id="502" r:id="rId35"/>
    <p:sldId id="687" r:id="rId36"/>
    <p:sldId id="688" r:id="rId37"/>
    <p:sldId id="689" r:id="rId38"/>
    <p:sldId id="685" r:id="rId39"/>
    <p:sldId id="505" r:id="rId40"/>
    <p:sldId id="506" r:id="rId41"/>
    <p:sldId id="507" r:id="rId42"/>
    <p:sldId id="508" r:id="rId43"/>
    <p:sldId id="509" r:id="rId44"/>
    <p:sldId id="510" r:id="rId45"/>
    <p:sldId id="686" r:id="rId46"/>
    <p:sldId id="582" r:id="rId47"/>
    <p:sldId id="559" r:id="rId48"/>
    <p:sldId id="511" r:id="rId49"/>
    <p:sldId id="512" r:id="rId50"/>
    <p:sldId id="513" r:id="rId51"/>
    <p:sldId id="690" r:id="rId52"/>
    <p:sldId id="691" r:id="rId53"/>
    <p:sldId id="514" r:id="rId54"/>
    <p:sldId id="515" r:id="rId55"/>
    <p:sldId id="516" r:id="rId56"/>
    <p:sldId id="662" r:id="rId57"/>
  </p:sldIdLst>
  <p:sldSz cx="9144000" cy="6858000" type="letter"/>
  <p:notesSz cx="6642100" cy="9653588"/>
  <p:defaultTextStyle>
    <a:defPPr>
      <a:defRPr lang="tr-TR"/>
    </a:defPPr>
    <a:lvl1pPr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5pPr>
    <a:lvl6pPr marL="2286000" algn="l" defTabSz="914400" rtl="0" eaLnBrk="1" latinLnBrk="0" hangingPunct="1">
      <a:defRPr kern="1200">
        <a:solidFill>
          <a:schemeClr val="bg2"/>
        </a:solidFill>
        <a:latin typeface="Arial" panose="020B0604020202020204" pitchFamily="34" charset="0"/>
        <a:ea typeface="+mn-ea"/>
        <a:cs typeface="+mn-cs"/>
      </a:defRPr>
    </a:lvl6pPr>
    <a:lvl7pPr marL="2743200" algn="l" defTabSz="914400" rtl="0" eaLnBrk="1" latinLnBrk="0" hangingPunct="1">
      <a:defRPr kern="1200">
        <a:solidFill>
          <a:schemeClr val="bg2"/>
        </a:solidFill>
        <a:latin typeface="Arial" panose="020B0604020202020204" pitchFamily="34" charset="0"/>
        <a:ea typeface="+mn-ea"/>
        <a:cs typeface="+mn-cs"/>
      </a:defRPr>
    </a:lvl7pPr>
    <a:lvl8pPr marL="3200400" algn="l" defTabSz="914400" rtl="0" eaLnBrk="1" latinLnBrk="0" hangingPunct="1">
      <a:defRPr kern="1200">
        <a:solidFill>
          <a:schemeClr val="bg2"/>
        </a:solidFill>
        <a:latin typeface="Arial" panose="020B0604020202020204" pitchFamily="34" charset="0"/>
        <a:ea typeface="+mn-ea"/>
        <a:cs typeface="+mn-cs"/>
      </a:defRPr>
    </a:lvl8pPr>
    <a:lvl9pPr marL="3657600" algn="l" defTabSz="914400" rtl="0" eaLnBrk="1" latinLnBrk="0" hangingPunct="1">
      <a:defRPr kern="1200">
        <a:solidFill>
          <a:schemeClr val="bg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40">
          <p15:clr>
            <a:srgbClr val="A4A3A4"/>
          </p15:clr>
        </p15:guide>
        <p15:guide id="2" pos="209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CCFF"/>
    <a:srgbClr val="FF3300"/>
    <a:srgbClr val="CC3300"/>
    <a:srgbClr val="FFFF99"/>
    <a:srgbClr val="00FF00"/>
    <a:srgbClr val="9966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C5E760-E9BB-4B8D-8D6B-069B2002BE17}" v="64" dt="2022-11-11T12:59:39.042"/>
    <p1510:client id="{B94EAFFB-91CE-4D08-B18C-29C960C4D47F}" v="1" dt="2022-11-11T15:46:54.7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737" autoAdjust="0"/>
  </p:normalViewPr>
  <p:slideViewPr>
    <p:cSldViewPr>
      <p:cViewPr varScale="1">
        <p:scale>
          <a:sx n="84" d="100"/>
          <a:sy n="84" d="100"/>
        </p:scale>
        <p:origin x="1506" y="168"/>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66" d="100"/>
        <a:sy n="66" d="100"/>
      </p:scale>
      <p:origin x="0" y="7776"/>
    </p:cViewPr>
  </p:sorterViewPr>
  <p:notesViewPr>
    <p:cSldViewPr>
      <p:cViewPr varScale="1">
        <p:scale>
          <a:sx n="56" d="100"/>
          <a:sy n="56" d="100"/>
        </p:scale>
        <p:origin x="-2922" y="-96"/>
      </p:cViewPr>
      <p:guideLst>
        <p:guide orient="horz" pos="3040"/>
        <p:guide pos="209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zamettin AYDIN" userId="45c69f7b-6da4-41e6-a041-0ab696457aaa" providerId="ADAL" clId="{91E74C00-CF24-409E-A090-A411F8633176}"/>
    <pc:docChg chg="undo redo custSel addSld delSld modSld modMainMaster">
      <pc:chgData name="Nizamettin AYDIN" userId="45c69f7b-6da4-41e6-a041-0ab696457aaa" providerId="ADAL" clId="{91E74C00-CF24-409E-A090-A411F8633176}" dt="2022-10-14T09:41:45.223" v="168" actId="47"/>
      <pc:docMkLst>
        <pc:docMk/>
      </pc:docMkLst>
      <pc:sldChg chg="delSp modSp mod modAnim">
        <pc:chgData name="Nizamettin AYDIN" userId="45c69f7b-6da4-41e6-a041-0ab696457aaa" providerId="ADAL" clId="{91E74C00-CF24-409E-A090-A411F8633176}" dt="2022-10-07T15:50:14.738" v="109" actId="20577"/>
        <pc:sldMkLst>
          <pc:docMk/>
          <pc:sldMk cId="0" sldId="259"/>
        </pc:sldMkLst>
        <pc:spChg chg="mod">
          <ac:chgData name="Nizamettin AYDIN" userId="45c69f7b-6da4-41e6-a041-0ab696457aaa" providerId="ADAL" clId="{91E74C00-CF24-409E-A090-A411F8633176}" dt="2022-10-07T15:50:14.738" v="109" actId="20577"/>
          <ac:spMkLst>
            <pc:docMk/>
            <pc:sldMk cId="0" sldId="259"/>
            <ac:spMk id="11267" creationId="{00000000-0000-0000-0000-000000000000}"/>
          </ac:spMkLst>
        </pc:spChg>
        <pc:spChg chg="mod">
          <ac:chgData name="Nizamettin AYDIN" userId="45c69f7b-6da4-41e6-a041-0ab696457aaa" providerId="ADAL" clId="{91E74C00-CF24-409E-A090-A411F8633176}" dt="2022-10-07T15:49:26.120" v="105" actId="27636"/>
          <ac:spMkLst>
            <pc:docMk/>
            <pc:sldMk cId="0" sldId="259"/>
            <ac:spMk id="11270" creationId="{00000000-0000-0000-0000-000000000000}"/>
          </ac:spMkLst>
        </pc:spChg>
        <pc:picChg chg="del">
          <ac:chgData name="Nizamettin AYDIN" userId="45c69f7b-6da4-41e6-a041-0ab696457aaa" providerId="ADAL" clId="{91E74C00-CF24-409E-A090-A411F8633176}" dt="2022-10-07T15:49:16.747" v="101" actId="478"/>
          <ac:picMkLst>
            <pc:docMk/>
            <pc:sldMk cId="0" sldId="259"/>
            <ac:picMk id="11269" creationId="{00000000-0000-0000-0000-000000000000}"/>
          </ac:picMkLst>
        </pc:picChg>
      </pc:sldChg>
      <pc:sldChg chg="add del">
        <pc:chgData name="Nizamettin AYDIN" userId="45c69f7b-6da4-41e6-a041-0ab696457aaa" providerId="ADAL" clId="{91E74C00-CF24-409E-A090-A411F8633176}" dt="2022-10-14T09:41:39.777" v="165"/>
        <pc:sldMkLst>
          <pc:docMk/>
          <pc:sldMk cId="0" sldId="265"/>
        </pc:sldMkLst>
      </pc:sldChg>
      <pc:sldChg chg="modSp add del">
        <pc:chgData name="Nizamettin AYDIN" userId="45c69f7b-6da4-41e6-a041-0ab696457aaa" providerId="ADAL" clId="{91E74C00-CF24-409E-A090-A411F8633176}" dt="2022-10-14T09:41:39.777" v="165"/>
        <pc:sldMkLst>
          <pc:docMk/>
          <pc:sldMk cId="0" sldId="266"/>
        </pc:sldMkLst>
        <pc:spChg chg="mod">
          <ac:chgData name="Nizamettin AYDIN" userId="45c69f7b-6da4-41e6-a041-0ab696457aaa" providerId="ADAL" clId="{91E74C00-CF24-409E-A090-A411F8633176}" dt="2022-10-14T09:40:52.174" v="163"/>
          <ac:spMkLst>
            <pc:docMk/>
            <pc:sldMk cId="0" sldId="266"/>
            <ac:spMk id="6146" creationId="{9071EC13-B9A5-3ED3-C2E9-AB9E7AD4CC20}"/>
          </ac:spMkLst>
        </pc:spChg>
        <pc:spChg chg="mod">
          <ac:chgData name="Nizamettin AYDIN" userId="45c69f7b-6da4-41e6-a041-0ab696457aaa" providerId="ADAL" clId="{91E74C00-CF24-409E-A090-A411F8633176}" dt="2022-10-14T09:40:52.174" v="163"/>
          <ac:spMkLst>
            <pc:docMk/>
            <pc:sldMk cId="0" sldId="266"/>
            <ac:spMk id="6147" creationId="{77732602-7BEA-9273-DC3E-8C162625E612}"/>
          </ac:spMkLst>
        </pc:spChg>
      </pc:sldChg>
      <pc:sldChg chg="modSp add del">
        <pc:chgData name="Nizamettin AYDIN" userId="45c69f7b-6da4-41e6-a041-0ab696457aaa" providerId="ADAL" clId="{91E74C00-CF24-409E-A090-A411F8633176}" dt="2022-10-14T09:41:39.777" v="165"/>
        <pc:sldMkLst>
          <pc:docMk/>
          <pc:sldMk cId="0" sldId="267"/>
        </pc:sldMkLst>
        <pc:spChg chg="mod">
          <ac:chgData name="Nizamettin AYDIN" userId="45c69f7b-6da4-41e6-a041-0ab696457aaa" providerId="ADAL" clId="{91E74C00-CF24-409E-A090-A411F8633176}" dt="2022-10-14T09:40:52.174" v="163"/>
          <ac:spMkLst>
            <pc:docMk/>
            <pc:sldMk cId="0" sldId="267"/>
            <ac:spMk id="7170" creationId="{368B150A-494D-1AFB-59B1-B152ED0F64CC}"/>
          </ac:spMkLst>
        </pc:spChg>
        <pc:spChg chg="mod">
          <ac:chgData name="Nizamettin AYDIN" userId="45c69f7b-6da4-41e6-a041-0ab696457aaa" providerId="ADAL" clId="{91E74C00-CF24-409E-A090-A411F8633176}" dt="2022-10-14T09:40:52.174" v="163"/>
          <ac:spMkLst>
            <pc:docMk/>
            <pc:sldMk cId="0" sldId="267"/>
            <ac:spMk id="7171" creationId="{599E5E8C-F8FD-740C-BD1B-F75790CD932B}"/>
          </ac:spMkLst>
        </pc:spChg>
      </pc:sldChg>
      <pc:sldChg chg="add del">
        <pc:chgData name="Nizamettin AYDIN" userId="45c69f7b-6da4-41e6-a041-0ab696457aaa" providerId="ADAL" clId="{91E74C00-CF24-409E-A090-A411F8633176}" dt="2022-10-14T09:41:39.777" v="165"/>
        <pc:sldMkLst>
          <pc:docMk/>
          <pc:sldMk cId="0" sldId="268"/>
        </pc:sldMkLst>
      </pc:sldChg>
      <pc:sldChg chg="modSp add del">
        <pc:chgData name="Nizamettin AYDIN" userId="45c69f7b-6da4-41e6-a041-0ab696457aaa" providerId="ADAL" clId="{91E74C00-CF24-409E-A090-A411F8633176}" dt="2022-10-14T09:41:39.777" v="165"/>
        <pc:sldMkLst>
          <pc:docMk/>
          <pc:sldMk cId="0" sldId="269"/>
        </pc:sldMkLst>
        <pc:spChg chg="mod">
          <ac:chgData name="Nizamettin AYDIN" userId="45c69f7b-6da4-41e6-a041-0ab696457aaa" providerId="ADAL" clId="{91E74C00-CF24-409E-A090-A411F8633176}" dt="2022-10-14T09:40:52.174" v="163"/>
          <ac:spMkLst>
            <pc:docMk/>
            <pc:sldMk cId="0" sldId="269"/>
            <ac:spMk id="9218" creationId="{53963541-0BD6-6A9E-D993-E452AF64569F}"/>
          </ac:spMkLst>
        </pc:spChg>
        <pc:spChg chg="mod">
          <ac:chgData name="Nizamettin AYDIN" userId="45c69f7b-6da4-41e6-a041-0ab696457aaa" providerId="ADAL" clId="{91E74C00-CF24-409E-A090-A411F8633176}" dt="2022-10-14T09:40:52.174" v="163"/>
          <ac:spMkLst>
            <pc:docMk/>
            <pc:sldMk cId="0" sldId="269"/>
            <ac:spMk id="9219" creationId="{053AEFB9-B863-17B1-E7F0-917ACBC129FC}"/>
          </ac:spMkLst>
        </pc:spChg>
      </pc:sldChg>
      <pc:sldChg chg="modSp add del">
        <pc:chgData name="Nizamettin AYDIN" userId="45c69f7b-6da4-41e6-a041-0ab696457aaa" providerId="ADAL" clId="{91E74C00-CF24-409E-A090-A411F8633176}" dt="2022-10-14T09:41:39.777" v="165"/>
        <pc:sldMkLst>
          <pc:docMk/>
          <pc:sldMk cId="0" sldId="270"/>
        </pc:sldMkLst>
        <pc:spChg chg="mod">
          <ac:chgData name="Nizamettin AYDIN" userId="45c69f7b-6da4-41e6-a041-0ab696457aaa" providerId="ADAL" clId="{91E74C00-CF24-409E-A090-A411F8633176}" dt="2022-10-14T09:40:52.174" v="163"/>
          <ac:spMkLst>
            <pc:docMk/>
            <pc:sldMk cId="0" sldId="270"/>
            <ac:spMk id="10242" creationId="{B6FCB8EA-C60F-8656-AAFA-14B2EB18A54A}"/>
          </ac:spMkLst>
        </pc:spChg>
        <pc:spChg chg="mod">
          <ac:chgData name="Nizamettin AYDIN" userId="45c69f7b-6da4-41e6-a041-0ab696457aaa" providerId="ADAL" clId="{91E74C00-CF24-409E-A090-A411F8633176}" dt="2022-10-14T09:40:52.174" v="163"/>
          <ac:spMkLst>
            <pc:docMk/>
            <pc:sldMk cId="0" sldId="270"/>
            <ac:spMk id="10243" creationId="{7E940E9A-D48F-BF13-AA65-D45AEE065BC6}"/>
          </ac:spMkLst>
        </pc:spChg>
      </pc:sldChg>
      <pc:sldChg chg="modSp add del">
        <pc:chgData name="Nizamettin AYDIN" userId="45c69f7b-6da4-41e6-a041-0ab696457aaa" providerId="ADAL" clId="{91E74C00-CF24-409E-A090-A411F8633176}" dt="2022-10-14T09:41:39.777" v="165"/>
        <pc:sldMkLst>
          <pc:docMk/>
          <pc:sldMk cId="0" sldId="273"/>
        </pc:sldMkLst>
        <pc:spChg chg="mod">
          <ac:chgData name="Nizamettin AYDIN" userId="45c69f7b-6da4-41e6-a041-0ab696457aaa" providerId="ADAL" clId="{91E74C00-CF24-409E-A090-A411F8633176}" dt="2022-10-14T09:40:52.174" v="163"/>
          <ac:spMkLst>
            <pc:docMk/>
            <pc:sldMk cId="0" sldId="273"/>
            <ac:spMk id="15362" creationId="{42B7EAD1-4308-5866-DFAA-8FB69693FA3B}"/>
          </ac:spMkLst>
        </pc:spChg>
        <pc:spChg chg="mod">
          <ac:chgData name="Nizamettin AYDIN" userId="45c69f7b-6da4-41e6-a041-0ab696457aaa" providerId="ADAL" clId="{91E74C00-CF24-409E-A090-A411F8633176}" dt="2022-10-14T09:40:52.174" v="163"/>
          <ac:spMkLst>
            <pc:docMk/>
            <pc:sldMk cId="0" sldId="273"/>
            <ac:spMk id="15363" creationId="{909B8C28-C6E8-71C9-5B8F-E5BB2CFFFDB9}"/>
          </ac:spMkLst>
        </pc:spChg>
      </pc:sldChg>
      <pc:sldChg chg="modSp add del">
        <pc:chgData name="Nizamettin AYDIN" userId="45c69f7b-6da4-41e6-a041-0ab696457aaa" providerId="ADAL" clId="{91E74C00-CF24-409E-A090-A411F8633176}" dt="2022-10-14T09:41:39.777" v="165"/>
        <pc:sldMkLst>
          <pc:docMk/>
          <pc:sldMk cId="0" sldId="274"/>
        </pc:sldMkLst>
        <pc:spChg chg="mod">
          <ac:chgData name="Nizamettin AYDIN" userId="45c69f7b-6da4-41e6-a041-0ab696457aaa" providerId="ADAL" clId="{91E74C00-CF24-409E-A090-A411F8633176}" dt="2022-10-14T09:40:52.174" v="163"/>
          <ac:spMkLst>
            <pc:docMk/>
            <pc:sldMk cId="0" sldId="274"/>
            <ac:spMk id="16386" creationId="{A6AED819-6879-566C-0E8A-A5609EA5D36A}"/>
          </ac:spMkLst>
        </pc:spChg>
        <pc:spChg chg="mod">
          <ac:chgData name="Nizamettin AYDIN" userId="45c69f7b-6da4-41e6-a041-0ab696457aaa" providerId="ADAL" clId="{91E74C00-CF24-409E-A090-A411F8633176}" dt="2022-10-14T09:40:52.174" v="163"/>
          <ac:spMkLst>
            <pc:docMk/>
            <pc:sldMk cId="0" sldId="274"/>
            <ac:spMk id="16387" creationId="{2C3F38B4-2F06-8EB6-79F7-BA230C94B662}"/>
          </ac:spMkLst>
        </pc:spChg>
      </pc:sldChg>
      <pc:sldChg chg="modSp add del">
        <pc:chgData name="Nizamettin AYDIN" userId="45c69f7b-6da4-41e6-a041-0ab696457aaa" providerId="ADAL" clId="{91E74C00-CF24-409E-A090-A411F8633176}" dt="2022-10-14T09:41:39.777" v="165"/>
        <pc:sldMkLst>
          <pc:docMk/>
          <pc:sldMk cId="0" sldId="275"/>
        </pc:sldMkLst>
        <pc:spChg chg="mod">
          <ac:chgData name="Nizamettin AYDIN" userId="45c69f7b-6da4-41e6-a041-0ab696457aaa" providerId="ADAL" clId="{91E74C00-CF24-409E-A090-A411F8633176}" dt="2022-10-14T09:40:52.174" v="163"/>
          <ac:spMkLst>
            <pc:docMk/>
            <pc:sldMk cId="0" sldId="275"/>
            <ac:spMk id="18434" creationId="{B42ED504-8AA4-3E1A-C14C-9AC3700123B7}"/>
          </ac:spMkLst>
        </pc:spChg>
        <pc:spChg chg="mod">
          <ac:chgData name="Nizamettin AYDIN" userId="45c69f7b-6da4-41e6-a041-0ab696457aaa" providerId="ADAL" clId="{91E74C00-CF24-409E-A090-A411F8633176}" dt="2022-10-14T09:40:52.174" v="163"/>
          <ac:spMkLst>
            <pc:docMk/>
            <pc:sldMk cId="0" sldId="275"/>
            <ac:spMk id="18435" creationId="{6FB5C895-CF71-B6EE-5DFC-2125E070C9B9}"/>
          </ac:spMkLst>
        </pc:spChg>
      </pc:sldChg>
      <pc:sldChg chg="modSp add del">
        <pc:chgData name="Nizamettin AYDIN" userId="45c69f7b-6da4-41e6-a041-0ab696457aaa" providerId="ADAL" clId="{91E74C00-CF24-409E-A090-A411F8633176}" dt="2022-10-14T09:41:39.777" v="165"/>
        <pc:sldMkLst>
          <pc:docMk/>
          <pc:sldMk cId="0" sldId="276"/>
        </pc:sldMkLst>
        <pc:spChg chg="mod">
          <ac:chgData name="Nizamettin AYDIN" userId="45c69f7b-6da4-41e6-a041-0ab696457aaa" providerId="ADAL" clId="{91E74C00-CF24-409E-A090-A411F8633176}" dt="2022-10-14T09:40:52.174" v="163"/>
          <ac:spMkLst>
            <pc:docMk/>
            <pc:sldMk cId="0" sldId="276"/>
            <ac:spMk id="17410" creationId="{8C4D5BE9-C0F9-2E66-0875-5DB5E56E532F}"/>
          </ac:spMkLst>
        </pc:spChg>
        <pc:spChg chg="mod">
          <ac:chgData name="Nizamettin AYDIN" userId="45c69f7b-6da4-41e6-a041-0ab696457aaa" providerId="ADAL" clId="{91E74C00-CF24-409E-A090-A411F8633176}" dt="2022-10-14T09:40:52.174" v="163"/>
          <ac:spMkLst>
            <pc:docMk/>
            <pc:sldMk cId="0" sldId="276"/>
            <ac:spMk id="17411" creationId="{DCD41EBA-451B-DF70-8A88-814DBD18FEFA}"/>
          </ac:spMkLst>
        </pc:spChg>
      </pc:sldChg>
      <pc:sldChg chg="add del">
        <pc:chgData name="Nizamettin AYDIN" userId="45c69f7b-6da4-41e6-a041-0ab696457aaa" providerId="ADAL" clId="{91E74C00-CF24-409E-A090-A411F8633176}" dt="2022-10-14T09:41:39.777" v="165"/>
        <pc:sldMkLst>
          <pc:docMk/>
          <pc:sldMk cId="0" sldId="279"/>
        </pc:sldMkLst>
      </pc:sldChg>
      <pc:sldChg chg="modSp add del">
        <pc:chgData name="Nizamettin AYDIN" userId="45c69f7b-6da4-41e6-a041-0ab696457aaa" providerId="ADAL" clId="{91E74C00-CF24-409E-A090-A411F8633176}" dt="2022-10-14T09:41:39.777" v="165"/>
        <pc:sldMkLst>
          <pc:docMk/>
          <pc:sldMk cId="0" sldId="280"/>
        </pc:sldMkLst>
        <pc:spChg chg="mod">
          <ac:chgData name="Nizamettin AYDIN" userId="45c69f7b-6da4-41e6-a041-0ab696457aaa" providerId="ADAL" clId="{91E74C00-CF24-409E-A090-A411F8633176}" dt="2022-10-14T09:40:52.174" v="163"/>
          <ac:spMkLst>
            <pc:docMk/>
            <pc:sldMk cId="0" sldId="280"/>
            <ac:spMk id="12290" creationId="{42A0CC97-1C77-5240-C0DC-AFD2157535EA}"/>
          </ac:spMkLst>
        </pc:spChg>
        <pc:spChg chg="mod">
          <ac:chgData name="Nizamettin AYDIN" userId="45c69f7b-6da4-41e6-a041-0ab696457aaa" providerId="ADAL" clId="{91E74C00-CF24-409E-A090-A411F8633176}" dt="2022-10-14T09:40:52.174" v="163"/>
          <ac:spMkLst>
            <pc:docMk/>
            <pc:sldMk cId="0" sldId="280"/>
            <ac:spMk id="12291" creationId="{33B08269-9E58-2B9C-7985-1F21B8E6F2E3}"/>
          </ac:spMkLst>
        </pc:spChg>
      </pc:sldChg>
      <pc:sldChg chg="modSp add del">
        <pc:chgData name="Nizamettin AYDIN" userId="45c69f7b-6da4-41e6-a041-0ab696457aaa" providerId="ADAL" clId="{91E74C00-CF24-409E-A090-A411F8633176}" dt="2022-10-14T09:41:39.777" v="165"/>
        <pc:sldMkLst>
          <pc:docMk/>
          <pc:sldMk cId="0" sldId="281"/>
        </pc:sldMkLst>
        <pc:spChg chg="mod">
          <ac:chgData name="Nizamettin AYDIN" userId="45c69f7b-6da4-41e6-a041-0ab696457aaa" providerId="ADAL" clId="{91E74C00-CF24-409E-A090-A411F8633176}" dt="2022-10-14T09:40:52.174" v="163"/>
          <ac:spMkLst>
            <pc:docMk/>
            <pc:sldMk cId="0" sldId="281"/>
            <ac:spMk id="13314" creationId="{42BA33E0-4119-60FB-F2C5-16C6D6FF08C2}"/>
          </ac:spMkLst>
        </pc:spChg>
        <pc:spChg chg="mod">
          <ac:chgData name="Nizamettin AYDIN" userId="45c69f7b-6da4-41e6-a041-0ab696457aaa" providerId="ADAL" clId="{91E74C00-CF24-409E-A090-A411F8633176}" dt="2022-10-14T09:40:52.174" v="163"/>
          <ac:spMkLst>
            <pc:docMk/>
            <pc:sldMk cId="0" sldId="281"/>
            <ac:spMk id="13315" creationId="{F170B208-83D1-6703-610E-2D36C7871206}"/>
          </ac:spMkLst>
        </pc:spChg>
      </pc:sldChg>
      <pc:sldChg chg="add del">
        <pc:chgData name="Nizamettin AYDIN" userId="45c69f7b-6da4-41e6-a041-0ab696457aaa" providerId="ADAL" clId="{91E74C00-CF24-409E-A090-A411F8633176}" dt="2022-10-14T09:41:39.777" v="165"/>
        <pc:sldMkLst>
          <pc:docMk/>
          <pc:sldMk cId="0" sldId="282"/>
        </pc:sldMkLst>
      </pc:sldChg>
      <pc:sldChg chg="modSp add del">
        <pc:chgData name="Nizamettin AYDIN" userId="45c69f7b-6da4-41e6-a041-0ab696457aaa" providerId="ADAL" clId="{91E74C00-CF24-409E-A090-A411F8633176}" dt="2022-10-14T09:41:39.777" v="165"/>
        <pc:sldMkLst>
          <pc:docMk/>
          <pc:sldMk cId="0" sldId="283"/>
        </pc:sldMkLst>
        <pc:spChg chg="mod">
          <ac:chgData name="Nizamettin AYDIN" userId="45c69f7b-6da4-41e6-a041-0ab696457aaa" providerId="ADAL" clId="{91E74C00-CF24-409E-A090-A411F8633176}" dt="2022-10-14T09:40:52.174" v="163"/>
          <ac:spMkLst>
            <pc:docMk/>
            <pc:sldMk cId="0" sldId="283"/>
            <ac:spMk id="20482" creationId="{70D46AB4-3E5B-B8FC-EDCD-215C10730189}"/>
          </ac:spMkLst>
        </pc:spChg>
        <pc:spChg chg="mod">
          <ac:chgData name="Nizamettin AYDIN" userId="45c69f7b-6da4-41e6-a041-0ab696457aaa" providerId="ADAL" clId="{91E74C00-CF24-409E-A090-A411F8633176}" dt="2022-10-14T09:40:52.174" v="163"/>
          <ac:spMkLst>
            <pc:docMk/>
            <pc:sldMk cId="0" sldId="283"/>
            <ac:spMk id="20483" creationId="{4EC4F638-3DED-02BA-48F0-77DB7781084C}"/>
          </ac:spMkLst>
        </pc:spChg>
      </pc:sldChg>
      <pc:sldChg chg="modSp add del">
        <pc:chgData name="Nizamettin AYDIN" userId="45c69f7b-6da4-41e6-a041-0ab696457aaa" providerId="ADAL" clId="{91E74C00-CF24-409E-A090-A411F8633176}" dt="2022-10-14T09:41:39.777" v="165"/>
        <pc:sldMkLst>
          <pc:docMk/>
          <pc:sldMk cId="0" sldId="284"/>
        </pc:sldMkLst>
        <pc:spChg chg="mod">
          <ac:chgData name="Nizamettin AYDIN" userId="45c69f7b-6da4-41e6-a041-0ab696457aaa" providerId="ADAL" clId="{91E74C00-CF24-409E-A090-A411F8633176}" dt="2022-10-14T09:40:52.174" v="163"/>
          <ac:spMkLst>
            <pc:docMk/>
            <pc:sldMk cId="0" sldId="284"/>
            <ac:spMk id="21506" creationId="{E9175ABF-2D42-E618-491A-7A94073DF276}"/>
          </ac:spMkLst>
        </pc:spChg>
        <pc:spChg chg="mod">
          <ac:chgData name="Nizamettin AYDIN" userId="45c69f7b-6da4-41e6-a041-0ab696457aaa" providerId="ADAL" clId="{91E74C00-CF24-409E-A090-A411F8633176}" dt="2022-10-14T09:40:52.174" v="163"/>
          <ac:spMkLst>
            <pc:docMk/>
            <pc:sldMk cId="0" sldId="284"/>
            <ac:spMk id="21507" creationId="{8093A575-C7F3-21B4-117D-757EED7A8690}"/>
          </ac:spMkLst>
        </pc:spChg>
      </pc:sldChg>
      <pc:sldChg chg="modSp add del">
        <pc:chgData name="Nizamettin AYDIN" userId="45c69f7b-6da4-41e6-a041-0ab696457aaa" providerId="ADAL" clId="{91E74C00-CF24-409E-A090-A411F8633176}" dt="2022-10-14T09:41:39.777" v="165"/>
        <pc:sldMkLst>
          <pc:docMk/>
          <pc:sldMk cId="0" sldId="285"/>
        </pc:sldMkLst>
        <pc:spChg chg="mod">
          <ac:chgData name="Nizamettin AYDIN" userId="45c69f7b-6da4-41e6-a041-0ab696457aaa" providerId="ADAL" clId="{91E74C00-CF24-409E-A090-A411F8633176}" dt="2022-10-14T09:40:52.174" v="163"/>
          <ac:spMkLst>
            <pc:docMk/>
            <pc:sldMk cId="0" sldId="285"/>
            <ac:spMk id="19458" creationId="{D29D37BC-9680-7398-E6D9-9C27316DA0E0}"/>
          </ac:spMkLst>
        </pc:spChg>
        <pc:spChg chg="mod">
          <ac:chgData name="Nizamettin AYDIN" userId="45c69f7b-6da4-41e6-a041-0ab696457aaa" providerId="ADAL" clId="{91E74C00-CF24-409E-A090-A411F8633176}" dt="2022-10-14T09:40:52.174" v="163"/>
          <ac:spMkLst>
            <pc:docMk/>
            <pc:sldMk cId="0" sldId="285"/>
            <ac:spMk id="19459" creationId="{252CE935-7DD4-A866-F34B-54BE04FC94DE}"/>
          </ac:spMkLst>
        </pc:spChg>
      </pc:sldChg>
      <pc:sldChg chg="modSp">
        <pc:chgData name="Nizamettin AYDIN" userId="45c69f7b-6da4-41e6-a041-0ab696457aaa" providerId="ADAL" clId="{91E74C00-CF24-409E-A090-A411F8633176}" dt="2022-10-07T15:43:47.163" v="36" actId="20577"/>
        <pc:sldMkLst>
          <pc:docMk/>
          <pc:sldMk cId="0" sldId="326"/>
        </pc:sldMkLst>
        <pc:spChg chg="mod">
          <ac:chgData name="Nizamettin AYDIN" userId="45c69f7b-6da4-41e6-a041-0ab696457aaa" providerId="ADAL" clId="{91E74C00-CF24-409E-A090-A411F8633176}" dt="2022-10-07T15:43:47.163" v="36" actId="20577"/>
          <ac:spMkLst>
            <pc:docMk/>
            <pc:sldMk cId="0" sldId="326"/>
            <ac:spMk id="3076" creationId="{00000000-0000-0000-0000-000000000000}"/>
          </ac:spMkLst>
        </pc:spChg>
      </pc:sldChg>
      <pc:sldChg chg="modSp mod">
        <pc:chgData name="Nizamettin AYDIN" userId="45c69f7b-6da4-41e6-a041-0ab696457aaa" providerId="ADAL" clId="{91E74C00-CF24-409E-A090-A411F8633176}" dt="2022-10-07T15:44:17.232" v="37" actId="6549"/>
        <pc:sldMkLst>
          <pc:docMk/>
          <pc:sldMk cId="0" sldId="327"/>
        </pc:sldMkLst>
        <pc:spChg chg="mod">
          <ac:chgData name="Nizamettin AYDIN" userId="45c69f7b-6da4-41e6-a041-0ab696457aaa" providerId="ADAL" clId="{91E74C00-CF24-409E-A090-A411F8633176}" dt="2022-10-07T15:44:17.232" v="37" actId="6549"/>
          <ac:spMkLst>
            <pc:docMk/>
            <pc:sldMk cId="0" sldId="327"/>
            <ac:spMk id="4100" creationId="{00000000-0000-0000-0000-000000000000}"/>
          </ac:spMkLst>
        </pc:spChg>
      </pc:sldChg>
      <pc:sldChg chg="modSp">
        <pc:chgData name="Nizamettin AYDIN" userId="45c69f7b-6da4-41e6-a041-0ab696457aaa" providerId="ADAL" clId="{91E74C00-CF24-409E-A090-A411F8633176}" dt="2022-10-07T15:51:54.362" v="149" actId="20577"/>
        <pc:sldMkLst>
          <pc:docMk/>
          <pc:sldMk cId="0" sldId="329"/>
        </pc:sldMkLst>
        <pc:spChg chg="mod">
          <ac:chgData name="Nizamettin AYDIN" userId="45c69f7b-6da4-41e6-a041-0ab696457aaa" providerId="ADAL" clId="{91E74C00-CF24-409E-A090-A411F8633176}" dt="2022-10-07T15:51:54.362" v="149" actId="20577"/>
          <ac:spMkLst>
            <pc:docMk/>
            <pc:sldMk cId="0" sldId="329"/>
            <ac:spMk id="6147" creationId="{00000000-0000-0000-0000-000000000000}"/>
          </ac:spMkLst>
        </pc:spChg>
      </pc:sldChg>
      <pc:sldChg chg="modSp mod">
        <pc:chgData name="Nizamettin AYDIN" userId="45c69f7b-6da4-41e6-a041-0ab696457aaa" providerId="ADAL" clId="{91E74C00-CF24-409E-A090-A411F8633176}" dt="2022-10-07T15:42:58.772" v="14" actId="6549"/>
        <pc:sldMkLst>
          <pc:docMk/>
          <pc:sldMk cId="0" sldId="435"/>
        </pc:sldMkLst>
        <pc:spChg chg="mod">
          <ac:chgData name="Nizamettin AYDIN" userId="45c69f7b-6da4-41e6-a041-0ab696457aaa" providerId="ADAL" clId="{91E74C00-CF24-409E-A090-A411F8633176}" dt="2022-10-07T15:42:58.772" v="14" actId="6549"/>
          <ac:spMkLst>
            <pc:docMk/>
            <pc:sldMk cId="0" sldId="435"/>
            <ac:spMk id="5122" creationId="{00000000-0000-0000-0000-000000000000}"/>
          </ac:spMkLst>
        </pc:spChg>
      </pc:sldChg>
      <pc:sldChg chg="modSp modAnim">
        <pc:chgData name="Nizamettin AYDIN" userId="45c69f7b-6da4-41e6-a041-0ab696457aaa" providerId="ADAL" clId="{91E74C00-CF24-409E-A090-A411F8633176}" dt="2022-10-07T15:51:37.615" v="146" actId="6549"/>
        <pc:sldMkLst>
          <pc:docMk/>
          <pc:sldMk cId="1609994886" sldId="436"/>
        </pc:sldMkLst>
        <pc:spChg chg="mod">
          <ac:chgData name="Nizamettin AYDIN" userId="45c69f7b-6da4-41e6-a041-0ab696457aaa" providerId="ADAL" clId="{91E74C00-CF24-409E-A090-A411F8633176}" dt="2022-10-07T15:51:37.615" v="146" actId="6549"/>
          <ac:spMkLst>
            <pc:docMk/>
            <pc:sldMk cId="1609994886" sldId="436"/>
            <ac:spMk id="4100" creationId="{00000000-0000-0000-0000-000000000000}"/>
          </ac:spMkLst>
        </pc:spChg>
      </pc:sldChg>
      <pc:sldChg chg="delSp mod">
        <pc:chgData name="Nizamettin AYDIN" userId="45c69f7b-6da4-41e6-a041-0ab696457aaa" providerId="ADAL" clId="{91E74C00-CF24-409E-A090-A411F8633176}" dt="2022-10-14T09:33:38.063" v="151" actId="478"/>
        <pc:sldMkLst>
          <pc:docMk/>
          <pc:sldMk cId="0" sldId="479"/>
        </pc:sldMkLst>
        <pc:spChg chg="del">
          <ac:chgData name="Nizamettin AYDIN" userId="45c69f7b-6da4-41e6-a041-0ab696457aaa" providerId="ADAL" clId="{91E74C00-CF24-409E-A090-A411F8633176}" dt="2022-10-14T09:33:38.063" v="151" actId="478"/>
          <ac:spMkLst>
            <pc:docMk/>
            <pc:sldMk cId="0" sldId="479"/>
            <ac:spMk id="2" creationId="{00000000-0000-0000-0000-000000000000}"/>
          </ac:spMkLst>
        </pc:spChg>
      </pc:sldChg>
      <pc:sldChg chg="del">
        <pc:chgData name="Nizamettin AYDIN" userId="45c69f7b-6da4-41e6-a041-0ab696457aaa" providerId="ADAL" clId="{91E74C00-CF24-409E-A090-A411F8633176}" dt="2022-10-07T15:53:23.662" v="150" actId="2696"/>
        <pc:sldMkLst>
          <pc:docMk/>
          <pc:sldMk cId="0" sldId="504"/>
        </pc:sldMkLst>
      </pc:sldChg>
      <pc:sldChg chg="new add del">
        <pc:chgData name="Nizamettin AYDIN" userId="45c69f7b-6da4-41e6-a041-0ab696457aaa" providerId="ADAL" clId="{91E74C00-CF24-409E-A090-A411F8633176}" dt="2022-10-14T09:41:45.223" v="168" actId="47"/>
        <pc:sldMkLst>
          <pc:docMk/>
          <pc:sldMk cId="3519344528" sldId="514"/>
        </pc:sldMkLst>
      </pc:sldChg>
      <pc:sldChg chg="new del">
        <pc:chgData name="Nizamettin AYDIN" userId="45c69f7b-6da4-41e6-a041-0ab696457aaa" providerId="ADAL" clId="{91E74C00-CF24-409E-A090-A411F8633176}" dt="2022-10-14T09:41:40.623" v="166" actId="680"/>
        <pc:sldMkLst>
          <pc:docMk/>
          <pc:sldMk cId="3597882737" sldId="514"/>
        </pc:sldMkLst>
      </pc:sldChg>
      <pc:sldMasterChg chg="modSldLayout sldLayoutOrd">
        <pc:chgData name="Nizamettin AYDIN" userId="45c69f7b-6da4-41e6-a041-0ab696457aaa" providerId="ADAL" clId="{91E74C00-CF24-409E-A090-A411F8633176}" dt="2022-10-14T09:39:53.742" v="160" actId="20578"/>
        <pc:sldMasterMkLst>
          <pc:docMk/>
          <pc:sldMasterMk cId="0" sldId="2147483648"/>
        </pc:sldMasterMkLst>
        <pc:sldLayoutChg chg="modSp ord">
          <pc:chgData name="Nizamettin AYDIN" userId="45c69f7b-6da4-41e6-a041-0ab696457aaa" providerId="ADAL" clId="{91E74C00-CF24-409E-A090-A411F8633176}" dt="2022-10-14T09:39:53.742" v="160" actId="20578"/>
          <pc:sldLayoutMkLst>
            <pc:docMk/>
            <pc:sldMasterMk cId="0" sldId="2147483648"/>
            <pc:sldLayoutMk cId="4012611747" sldId="2147483678"/>
          </pc:sldLayoutMkLst>
          <pc:spChg chg="mod">
            <ac:chgData name="Nizamettin AYDIN" userId="45c69f7b-6da4-41e6-a041-0ab696457aaa" providerId="ADAL" clId="{91E74C00-CF24-409E-A090-A411F8633176}" dt="2022-10-14T09:35:56.365" v="158" actId="27636"/>
            <ac:spMkLst>
              <pc:docMk/>
              <pc:sldMasterMk cId="0" sldId="2147483648"/>
              <pc:sldLayoutMk cId="4012611747" sldId="2147483678"/>
              <ac:spMk id="3" creationId="{00000000-0000-0000-0000-000000000000}"/>
            </ac:spMkLst>
          </pc:spChg>
        </pc:sldLayoutChg>
      </pc:sldMasterChg>
    </pc:docChg>
  </pc:docChgLst>
  <pc:docChgLst>
    <pc:chgData name="Nizamettin AYDIN" userId="45c69f7b-6da4-41e6-a041-0ab696457aaa" providerId="ADAL" clId="{B94EAFFB-91CE-4D08-B18C-29C960C4D47F}"/>
    <pc:docChg chg="addSld delSld modSld">
      <pc:chgData name="Nizamettin AYDIN" userId="45c69f7b-6da4-41e6-a041-0ab696457aaa" providerId="ADAL" clId="{B94EAFFB-91CE-4D08-B18C-29C960C4D47F}" dt="2022-11-11T15:50:14.077" v="11" actId="47"/>
      <pc:docMkLst>
        <pc:docMk/>
      </pc:docMkLst>
      <pc:sldChg chg="del">
        <pc:chgData name="Nizamettin AYDIN" userId="45c69f7b-6da4-41e6-a041-0ab696457aaa" providerId="ADAL" clId="{B94EAFFB-91CE-4D08-B18C-29C960C4D47F}" dt="2022-11-11T15:46:30.845" v="10" actId="47"/>
        <pc:sldMkLst>
          <pc:docMk/>
          <pc:sldMk cId="0" sldId="401"/>
        </pc:sldMkLst>
      </pc:sldChg>
      <pc:sldChg chg="del">
        <pc:chgData name="Nizamettin AYDIN" userId="45c69f7b-6da4-41e6-a041-0ab696457aaa" providerId="ADAL" clId="{B94EAFFB-91CE-4D08-B18C-29C960C4D47F}" dt="2022-11-11T15:46:30.845" v="10" actId="47"/>
        <pc:sldMkLst>
          <pc:docMk/>
          <pc:sldMk cId="0" sldId="403"/>
        </pc:sldMkLst>
      </pc:sldChg>
      <pc:sldChg chg="del">
        <pc:chgData name="Nizamettin AYDIN" userId="45c69f7b-6da4-41e6-a041-0ab696457aaa" providerId="ADAL" clId="{B94EAFFB-91CE-4D08-B18C-29C960C4D47F}" dt="2022-11-11T15:46:30.845" v="10" actId="47"/>
        <pc:sldMkLst>
          <pc:docMk/>
          <pc:sldMk cId="0" sldId="408"/>
        </pc:sldMkLst>
      </pc:sldChg>
      <pc:sldChg chg="del">
        <pc:chgData name="Nizamettin AYDIN" userId="45c69f7b-6da4-41e6-a041-0ab696457aaa" providerId="ADAL" clId="{B94EAFFB-91CE-4D08-B18C-29C960C4D47F}" dt="2022-11-11T15:46:30.845" v="10" actId="47"/>
        <pc:sldMkLst>
          <pc:docMk/>
          <pc:sldMk cId="0" sldId="409"/>
        </pc:sldMkLst>
      </pc:sldChg>
      <pc:sldChg chg="del">
        <pc:chgData name="Nizamettin AYDIN" userId="45c69f7b-6da4-41e6-a041-0ab696457aaa" providerId="ADAL" clId="{B94EAFFB-91CE-4D08-B18C-29C960C4D47F}" dt="2022-11-11T15:46:30.845" v="10" actId="47"/>
        <pc:sldMkLst>
          <pc:docMk/>
          <pc:sldMk cId="0" sldId="422"/>
        </pc:sldMkLst>
      </pc:sldChg>
      <pc:sldChg chg="del">
        <pc:chgData name="Nizamettin AYDIN" userId="45c69f7b-6da4-41e6-a041-0ab696457aaa" providerId="ADAL" clId="{B94EAFFB-91CE-4D08-B18C-29C960C4D47F}" dt="2022-11-11T15:46:30.845" v="10" actId="47"/>
        <pc:sldMkLst>
          <pc:docMk/>
          <pc:sldMk cId="0" sldId="423"/>
        </pc:sldMkLst>
      </pc:sldChg>
      <pc:sldChg chg="del">
        <pc:chgData name="Nizamettin AYDIN" userId="45c69f7b-6da4-41e6-a041-0ab696457aaa" providerId="ADAL" clId="{B94EAFFB-91CE-4D08-B18C-29C960C4D47F}" dt="2022-11-11T15:46:30.845" v="10" actId="47"/>
        <pc:sldMkLst>
          <pc:docMk/>
          <pc:sldMk cId="0" sldId="424"/>
        </pc:sldMkLst>
      </pc:sldChg>
      <pc:sldChg chg="del">
        <pc:chgData name="Nizamettin AYDIN" userId="45c69f7b-6da4-41e6-a041-0ab696457aaa" providerId="ADAL" clId="{B94EAFFB-91CE-4D08-B18C-29C960C4D47F}" dt="2022-11-11T15:46:30.845" v="10" actId="47"/>
        <pc:sldMkLst>
          <pc:docMk/>
          <pc:sldMk cId="0" sldId="425"/>
        </pc:sldMkLst>
      </pc:sldChg>
      <pc:sldChg chg="del">
        <pc:chgData name="Nizamettin AYDIN" userId="45c69f7b-6da4-41e6-a041-0ab696457aaa" providerId="ADAL" clId="{B94EAFFB-91CE-4D08-B18C-29C960C4D47F}" dt="2022-11-11T15:46:30.845" v="10" actId="47"/>
        <pc:sldMkLst>
          <pc:docMk/>
          <pc:sldMk cId="0" sldId="426"/>
        </pc:sldMkLst>
      </pc:sldChg>
      <pc:sldChg chg="del">
        <pc:chgData name="Nizamettin AYDIN" userId="45c69f7b-6da4-41e6-a041-0ab696457aaa" providerId="ADAL" clId="{B94EAFFB-91CE-4D08-B18C-29C960C4D47F}" dt="2022-11-11T15:46:30.845" v="10" actId="47"/>
        <pc:sldMkLst>
          <pc:docMk/>
          <pc:sldMk cId="0" sldId="427"/>
        </pc:sldMkLst>
      </pc:sldChg>
      <pc:sldChg chg="del">
        <pc:chgData name="Nizamettin AYDIN" userId="45c69f7b-6da4-41e6-a041-0ab696457aaa" providerId="ADAL" clId="{B94EAFFB-91CE-4D08-B18C-29C960C4D47F}" dt="2022-11-11T15:46:30.845" v="10" actId="47"/>
        <pc:sldMkLst>
          <pc:docMk/>
          <pc:sldMk cId="0" sldId="428"/>
        </pc:sldMkLst>
      </pc:sldChg>
      <pc:sldChg chg="del">
        <pc:chgData name="Nizamettin AYDIN" userId="45c69f7b-6da4-41e6-a041-0ab696457aaa" providerId="ADAL" clId="{B94EAFFB-91CE-4D08-B18C-29C960C4D47F}" dt="2022-11-11T15:46:30.845" v="10" actId="47"/>
        <pc:sldMkLst>
          <pc:docMk/>
          <pc:sldMk cId="0" sldId="429"/>
        </pc:sldMkLst>
      </pc:sldChg>
      <pc:sldChg chg="del">
        <pc:chgData name="Nizamettin AYDIN" userId="45c69f7b-6da4-41e6-a041-0ab696457aaa" providerId="ADAL" clId="{B94EAFFB-91CE-4D08-B18C-29C960C4D47F}" dt="2022-11-11T15:46:30.845" v="10" actId="47"/>
        <pc:sldMkLst>
          <pc:docMk/>
          <pc:sldMk cId="0" sldId="430"/>
        </pc:sldMkLst>
      </pc:sldChg>
      <pc:sldChg chg="del">
        <pc:chgData name="Nizamettin AYDIN" userId="45c69f7b-6da4-41e6-a041-0ab696457aaa" providerId="ADAL" clId="{B94EAFFB-91CE-4D08-B18C-29C960C4D47F}" dt="2022-11-11T15:46:30.845" v="10" actId="47"/>
        <pc:sldMkLst>
          <pc:docMk/>
          <pc:sldMk cId="0" sldId="431"/>
        </pc:sldMkLst>
      </pc:sldChg>
      <pc:sldChg chg="del">
        <pc:chgData name="Nizamettin AYDIN" userId="45c69f7b-6da4-41e6-a041-0ab696457aaa" providerId="ADAL" clId="{B94EAFFB-91CE-4D08-B18C-29C960C4D47F}" dt="2022-11-11T15:46:30.845" v="10" actId="47"/>
        <pc:sldMkLst>
          <pc:docMk/>
          <pc:sldMk cId="0" sldId="432"/>
        </pc:sldMkLst>
      </pc:sldChg>
      <pc:sldChg chg="del">
        <pc:chgData name="Nizamettin AYDIN" userId="45c69f7b-6da4-41e6-a041-0ab696457aaa" providerId="ADAL" clId="{B94EAFFB-91CE-4D08-B18C-29C960C4D47F}" dt="2022-11-11T15:46:30.845" v="10" actId="47"/>
        <pc:sldMkLst>
          <pc:docMk/>
          <pc:sldMk cId="0" sldId="433"/>
        </pc:sldMkLst>
      </pc:sldChg>
      <pc:sldChg chg="del">
        <pc:chgData name="Nizamettin AYDIN" userId="45c69f7b-6da4-41e6-a041-0ab696457aaa" providerId="ADAL" clId="{B94EAFFB-91CE-4D08-B18C-29C960C4D47F}" dt="2022-11-11T15:46:30.845" v="10" actId="47"/>
        <pc:sldMkLst>
          <pc:docMk/>
          <pc:sldMk cId="0" sldId="434"/>
        </pc:sldMkLst>
      </pc:sldChg>
      <pc:sldChg chg="modSp mod">
        <pc:chgData name="Nizamettin AYDIN" userId="45c69f7b-6da4-41e6-a041-0ab696457aaa" providerId="ADAL" clId="{B94EAFFB-91CE-4D08-B18C-29C960C4D47F}" dt="2022-11-11T15:46:01.471" v="1" actId="6549"/>
        <pc:sldMkLst>
          <pc:docMk/>
          <pc:sldMk cId="0" sldId="435"/>
        </pc:sldMkLst>
        <pc:spChg chg="mod">
          <ac:chgData name="Nizamettin AYDIN" userId="45c69f7b-6da4-41e6-a041-0ab696457aaa" providerId="ADAL" clId="{B94EAFFB-91CE-4D08-B18C-29C960C4D47F}" dt="2022-11-11T15:46:01.471" v="1" actId="6549"/>
          <ac:spMkLst>
            <pc:docMk/>
            <pc:sldMk cId="0" sldId="435"/>
            <ac:spMk id="5123" creationId="{00000000-0000-0000-0000-000000000000}"/>
          </ac:spMkLst>
        </pc:spChg>
      </pc:sldChg>
      <pc:sldChg chg="del">
        <pc:chgData name="Nizamettin AYDIN" userId="45c69f7b-6da4-41e6-a041-0ab696457aaa" providerId="ADAL" clId="{B94EAFFB-91CE-4D08-B18C-29C960C4D47F}" dt="2022-11-11T15:46:30.845" v="10" actId="47"/>
        <pc:sldMkLst>
          <pc:docMk/>
          <pc:sldMk cId="0" sldId="473"/>
        </pc:sldMkLst>
      </pc:sldChg>
      <pc:sldChg chg="del">
        <pc:chgData name="Nizamettin AYDIN" userId="45c69f7b-6da4-41e6-a041-0ab696457aaa" providerId="ADAL" clId="{B94EAFFB-91CE-4D08-B18C-29C960C4D47F}" dt="2022-11-11T15:46:30.845" v="10" actId="47"/>
        <pc:sldMkLst>
          <pc:docMk/>
          <pc:sldMk cId="0" sldId="478"/>
        </pc:sldMkLst>
      </pc:sldChg>
      <pc:sldChg chg="del">
        <pc:chgData name="Nizamettin AYDIN" userId="45c69f7b-6da4-41e6-a041-0ab696457aaa" providerId="ADAL" clId="{B94EAFFB-91CE-4D08-B18C-29C960C4D47F}" dt="2022-11-11T15:46:30.845" v="10" actId="47"/>
        <pc:sldMkLst>
          <pc:docMk/>
          <pc:sldMk cId="0" sldId="481"/>
        </pc:sldMkLst>
      </pc:sldChg>
      <pc:sldChg chg="del">
        <pc:chgData name="Nizamettin AYDIN" userId="45c69f7b-6da4-41e6-a041-0ab696457aaa" providerId="ADAL" clId="{B94EAFFB-91CE-4D08-B18C-29C960C4D47F}" dt="2022-11-11T15:46:30.845" v="10" actId="47"/>
        <pc:sldMkLst>
          <pc:docMk/>
          <pc:sldMk cId="0" sldId="482"/>
        </pc:sldMkLst>
      </pc:sldChg>
      <pc:sldChg chg="del">
        <pc:chgData name="Nizamettin AYDIN" userId="45c69f7b-6da4-41e6-a041-0ab696457aaa" providerId="ADAL" clId="{B94EAFFB-91CE-4D08-B18C-29C960C4D47F}" dt="2022-11-11T15:46:30.845" v="10" actId="47"/>
        <pc:sldMkLst>
          <pc:docMk/>
          <pc:sldMk cId="0" sldId="490"/>
        </pc:sldMkLst>
      </pc:sldChg>
      <pc:sldChg chg="del">
        <pc:chgData name="Nizamettin AYDIN" userId="45c69f7b-6da4-41e6-a041-0ab696457aaa" providerId="ADAL" clId="{B94EAFFB-91CE-4D08-B18C-29C960C4D47F}" dt="2022-11-11T15:46:30.845" v="10" actId="47"/>
        <pc:sldMkLst>
          <pc:docMk/>
          <pc:sldMk cId="0" sldId="492"/>
        </pc:sldMkLst>
      </pc:sldChg>
      <pc:sldChg chg="del">
        <pc:chgData name="Nizamettin AYDIN" userId="45c69f7b-6da4-41e6-a041-0ab696457aaa" providerId="ADAL" clId="{B94EAFFB-91CE-4D08-B18C-29C960C4D47F}" dt="2022-11-11T15:46:30.845" v="10" actId="47"/>
        <pc:sldMkLst>
          <pc:docMk/>
          <pc:sldMk cId="0" sldId="500"/>
        </pc:sldMkLst>
      </pc:sldChg>
      <pc:sldChg chg="del">
        <pc:chgData name="Nizamettin AYDIN" userId="45c69f7b-6da4-41e6-a041-0ab696457aaa" providerId="ADAL" clId="{B94EAFFB-91CE-4D08-B18C-29C960C4D47F}" dt="2022-11-11T15:46:30.845" v="10" actId="47"/>
        <pc:sldMkLst>
          <pc:docMk/>
          <pc:sldMk cId="0" sldId="502"/>
        </pc:sldMkLst>
      </pc:sldChg>
      <pc:sldChg chg="del">
        <pc:chgData name="Nizamettin AYDIN" userId="45c69f7b-6da4-41e6-a041-0ab696457aaa" providerId="ADAL" clId="{B94EAFFB-91CE-4D08-B18C-29C960C4D47F}" dt="2022-11-11T15:46:30.845" v="10" actId="47"/>
        <pc:sldMkLst>
          <pc:docMk/>
          <pc:sldMk cId="0" sldId="503"/>
        </pc:sldMkLst>
      </pc:sldChg>
      <pc:sldChg chg="del">
        <pc:chgData name="Nizamettin AYDIN" userId="45c69f7b-6da4-41e6-a041-0ab696457aaa" providerId="ADAL" clId="{B94EAFFB-91CE-4D08-B18C-29C960C4D47F}" dt="2022-11-11T15:46:30.845" v="10" actId="47"/>
        <pc:sldMkLst>
          <pc:docMk/>
          <pc:sldMk cId="0" sldId="504"/>
        </pc:sldMkLst>
      </pc:sldChg>
      <pc:sldChg chg="del">
        <pc:chgData name="Nizamettin AYDIN" userId="45c69f7b-6da4-41e6-a041-0ab696457aaa" providerId="ADAL" clId="{B94EAFFB-91CE-4D08-B18C-29C960C4D47F}" dt="2022-11-11T15:46:30.845" v="10" actId="47"/>
        <pc:sldMkLst>
          <pc:docMk/>
          <pc:sldMk cId="0" sldId="505"/>
        </pc:sldMkLst>
      </pc:sldChg>
      <pc:sldChg chg="del">
        <pc:chgData name="Nizamettin AYDIN" userId="45c69f7b-6da4-41e6-a041-0ab696457aaa" providerId="ADAL" clId="{B94EAFFB-91CE-4D08-B18C-29C960C4D47F}" dt="2022-11-11T15:46:30.845" v="10" actId="47"/>
        <pc:sldMkLst>
          <pc:docMk/>
          <pc:sldMk cId="0" sldId="506"/>
        </pc:sldMkLst>
      </pc:sldChg>
      <pc:sldChg chg="del">
        <pc:chgData name="Nizamettin AYDIN" userId="45c69f7b-6da4-41e6-a041-0ab696457aaa" providerId="ADAL" clId="{B94EAFFB-91CE-4D08-B18C-29C960C4D47F}" dt="2022-11-11T15:46:30.845" v="10" actId="47"/>
        <pc:sldMkLst>
          <pc:docMk/>
          <pc:sldMk cId="0" sldId="507"/>
        </pc:sldMkLst>
      </pc:sldChg>
      <pc:sldChg chg="del">
        <pc:chgData name="Nizamettin AYDIN" userId="45c69f7b-6da4-41e6-a041-0ab696457aaa" providerId="ADAL" clId="{B94EAFFB-91CE-4D08-B18C-29C960C4D47F}" dt="2022-11-11T15:46:30.845" v="10" actId="47"/>
        <pc:sldMkLst>
          <pc:docMk/>
          <pc:sldMk cId="0" sldId="515"/>
        </pc:sldMkLst>
      </pc:sldChg>
      <pc:sldChg chg="del">
        <pc:chgData name="Nizamettin AYDIN" userId="45c69f7b-6da4-41e6-a041-0ab696457aaa" providerId="ADAL" clId="{B94EAFFB-91CE-4D08-B18C-29C960C4D47F}" dt="2022-11-11T15:46:30.845" v="10" actId="47"/>
        <pc:sldMkLst>
          <pc:docMk/>
          <pc:sldMk cId="0" sldId="516"/>
        </pc:sldMkLst>
      </pc:sldChg>
      <pc:sldChg chg="del">
        <pc:chgData name="Nizamettin AYDIN" userId="45c69f7b-6da4-41e6-a041-0ab696457aaa" providerId="ADAL" clId="{B94EAFFB-91CE-4D08-B18C-29C960C4D47F}" dt="2022-11-11T15:46:30.845" v="10" actId="47"/>
        <pc:sldMkLst>
          <pc:docMk/>
          <pc:sldMk cId="0" sldId="517"/>
        </pc:sldMkLst>
      </pc:sldChg>
      <pc:sldChg chg="del">
        <pc:chgData name="Nizamettin AYDIN" userId="45c69f7b-6da4-41e6-a041-0ab696457aaa" providerId="ADAL" clId="{B94EAFFB-91CE-4D08-B18C-29C960C4D47F}" dt="2022-11-11T15:46:30.845" v="10" actId="47"/>
        <pc:sldMkLst>
          <pc:docMk/>
          <pc:sldMk cId="0" sldId="521"/>
        </pc:sldMkLst>
      </pc:sldChg>
      <pc:sldChg chg="del">
        <pc:chgData name="Nizamettin AYDIN" userId="45c69f7b-6da4-41e6-a041-0ab696457aaa" providerId="ADAL" clId="{B94EAFFB-91CE-4D08-B18C-29C960C4D47F}" dt="2022-11-11T15:46:30.845" v="10" actId="47"/>
        <pc:sldMkLst>
          <pc:docMk/>
          <pc:sldMk cId="0" sldId="522"/>
        </pc:sldMkLst>
      </pc:sldChg>
      <pc:sldChg chg="del">
        <pc:chgData name="Nizamettin AYDIN" userId="45c69f7b-6da4-41e6-a041-0ab696457aaa" providerId="ADAL" clId="{B94EAFFB-91CE-4D08-B18C-29C960C4D47F}" dt="2022-11-11T15:46:30.845" v="10" actId="47"/>
        <pc:sldMkLst>
          <pc:docMk/>
          <pc:sldMk cId="0" sldId="526"/>
        </pc:sldMkLst>
      </pc:sldChg>
      <pc:sldChg chg="del">
        <pc:chgData name="Nizamettin AYDIN" userId="45c69f7b-6da4-41e6-a041-0ab696457aaa" providerId="ADAL" clId="{B94EAFFB-91CE-4D08-B18C-29C960C4D47F}" dt="2022-11-11T15:46:30.845" v="10" actId="47"/>
        <pc:sldMkLst>
          <pc:docMk/>
          <pc:sldMk cId="0" sldId="527"/>
        </pc:sldMkLst>
      </pc:sldChg>
      <pc:sldChg chg="del">
        <pc:chgData name="Nizamettin AYDIN" userId="45c69f7b-6da4-41e6-a041-0ab696457aaa" providerId="ADAL" clId="{B94EAFFB-91CE-4D08-B18C-29C960C4D47F}" dt="2022-11-11T15:46:30.845" v="10" actId="47"/>
        <pc:sldMkLst>
          <pc:docMk/>
          <pc:sldMk cId="0" sldId="528"/>
        </pc:sldMkLst>
      </pc:sldChg>
      <pc:sldChg chg="del">
        <pc:chgData name="Nizamettin AYDIN" userId="45c69f7b-6da4-41e6-a041-0ab696457aaa" providerId="ADAL" clId="{B94EAFFB-91CE-4D08-B18C-29C960C4D47F}" dt="2022-11-11T15:46:30.845" v="10" actId="47"/>
        <pc:sldMkLst>
          <pc:docMk/>
          <pc:sldMk cId="0" sldId="561"/>
        </pc:sldMkLst>
      </pc:sldChg>
      <pc:sldChg chg="del">
        <pc:chgData name="Nizamettin AYDIN" userId="45c69f7b-6da4-41e6-a041-0ab696457aaa" providerId="ADAL" clId="{B94EAFFB-91CE-4D08-B18C-29C960C4D47F}" dt="2022-11-11T15:46:30.845" v="10" actId="47"/>
        <pc:sldMkLst>
          <pc:docMk/>
          <pc:sldMk cId="0" sldId="566"/>
        </pc:sldMkLst>
      </pc:sldChg>
      <pc:sldChg chg="del">
        <pc:chgData name="Nizamettin AYDIN" userId="45c69f7b-6da4-41e6-a041-0ab696457aaa" providerId="ADAL" clId="{B94EAFFB-91CE-4D08-B18C-29C960C4D47F}" dt="2022-11-11T15:46:30.845" v="10" actId="47"/>
        <pc:sldMkLst>
          <pc:docMk/>
          <pc:sldMk cId="0" sldId="575"/>
        </pc:sldMkLst>
      </pc:sldChg>
      <pc:sldChg chg="del">
        <pc:chgData name="Nizamettin AYDIN" userId="45c69f7b-6da4-41e6-a041-0ab696457aaa" providerId="ADAL" clId="{B94EAFFB-91CE-4D08-B18C-29C960C4D47F}" dt="2022-11-11T15:46:30.845" v="10" actId="47"/>
        <pc:sldMkLst>
          <pc:docMk/>
          <pc:sldMk cId="0" sldId="580"/>
        </pc:sldMkLst>
      </pc:sldChg>
      <pc:sldChg chg="del">
        <pc:chgData name="Nizamettin AYDIN" userId="45c69f7b-6da4-41e6-a041-0ab696457aaa" providerId="ADAL" clId="{B94EAFFB-91CE-4D08-B18C-29C960C4D47F}" dt="2022-11-11T15:46:30.845" v="10" actId="47"/>
        <pc:sldMkLst>
          <pc:docMk/>
          <pc:sldMk cId="0" sldId="586"/>
        </pc:sldMkLst>
      </pc:sldChg>
      <pc:sldChg chg="del">
        <pc:chgData name="Nizamettin AYDIN" userId="45c69f7b-6da4-41e6-a041-0ab696457aaa" providerId="ADAL" clId="{B94EAFFB-91CE-4D08-B18C-29C960C4D47F}" dt="2022-11-11T15:46:30.845" v="10" actId="47"/>
        <pc:sldMkLst>
          <pc:docMk/>
          <pc:sldMk cId="0" sldId="587"/>
        </pc:sldMkLst>
      </pc:sldChg>
      <pc:sldChg chg="del">
        <pc:chgData name="Nizamettin AYDIN" userId="45c69f7b-6da4-41e6-a041-0ab696457aaa" providerId="ADAL" clId="{B94EAFFB-91CE-4D08-B18C-29C960C4D47F}" dt="2022-11-11T15:46:30.845" v="10" actId="47"/>
        <pc:sldMkLst>
          <pc:docMk/>
          <pc:sldMk cId="0" sldId="588"/>
        </pc:sldMkLst>
      </pc:sldChg>
      <pc:sldChg chg="del">
        <pc:chgData name="Nizamettin AYDIN" userId="45c69f7b-6da4-41e6-a041-0ab696457aaa" providerId="ADAL" clId="{B94EAFFB-91CE-4D08-B18C-29C960C4D47F}" dt="2022-11-11T15:46:30.845" v="10" actId="47"/>
        <pc:sldMkLst>
          <pc:docMk/>
          <pc:sldMk cId="0" sldId="589"/>
        </pc:sldMkLst>
      </pc:sldChg>
      <pc:sldChg chg="del">
        <pc:chgData name="Nizamettin AYDIN" userId="45c69f7b-6da4-41e6-a041-0ab696457aaa" providerId="ADAL" clId="{B94EAFFB-91CE-4D08-B18C-29C960C4D47F}" dt="2022-11-11T15:46:30.845" v="10" actId="47"/>
        <pc:sldMkLst>
          <pc:docMk/>
          <pc:sldMk cId="0" sldId="590"/>
        </pc:sldMkLst>
      </pc:sldChg>
      <pc:sldChg chg="del">
        <pc:chgData name="Nizamettin AYDIN" userId="45c69f7b-6da4-41e6-a041-0ab696457aaa" providerId="ADAL" clId="{B94EAFFB-91CE-4D08-B18C-29C960C4D47F}" dt="2022-11-11T15:46:11.817" v="3" actId="47"/>
        <pc:sldMkLst>
          <pc:docMk/>
          <pc:sldMk cId="1891889605" sldId="591"/>
        </pc:sldMkLst>
      </pc:sldChg>
      <pc:sldChg chg="del">
        <pc:chgData name="Nizamettin AYDIN" userId="45c69f7b-6da4-41e6-a041-0ab696457aaa" providerId="ADAL" clId="{B94EAFFB-91CE-4D08-B18C-29C960C4D47F}" dt="2022-11-11T15:46:15.290" v="5" actId="47"/>
        <pc:sldMkLst>
          <pc:docMk/>
          <pc:sldMk cId="4163598643" sldId="592"/>
        </pc:sldMkLst>
      </pc:sldChg>
      <pc:sldChg chg="del">
        <pc:chgData name="Nizamettin AYDIN" userId="45c69f7b-6da4-41e6-a041-0ab696457aaa" providerId="ADAL" clId="{B94EAFFB-91CE-4D08-B18C-29C960C4D47F}" dt="2022-11-11T15:46:16.101" v="6" actId="47"/>
        <pc:sldMkLst>
          <pc:docMk/>
          <pc:sldMk cId="300118879" sldId="593"/>
        </pc:sldMkLst>
      </pc:sldChg>
      <pc:sldChg chg="del">
        <pc:chgData name="Nizamettin AYDIN" userId="45c69f7b-6da4-41e6-a041-0ab696457aaa" providerId="ADAL" clId="{B94EAFFB-91CE-4D08-B18C-29C960C4D47F}" dt="2022-11-11T15:46:16.679" v="7" actId="47"/>
        <pc:sldMkLst>
          <pc:docMk/>
          <pc:sldMk cId="289399297" sldId="594"/>
        </pc:sldMkLst>
      </pc:sldChg>
      <pc:sldChg chg="del">
        <pc:chgData name="Nizamettin AYDIN" userId="45c69f7b-6da4-41e6-a041-0ab696457aaa" providerId="ADAL" clId="{B94EAFFB-91CE-4D08-B18C-29C960C4D47F}" dt="2022-11-11T15:46:21.556" v="9" actId="47"/>
        <pc:sldMkLst>
          <pc:docMk/>
          <pc:sldMk cId="2658379749" sldId="595"/>
        </pc:sldMkLst>
      </pc:sldChg>
      <pc:sldChg chg="del">
        <pc:chgData name="Nizamettin AYDIN" userId="45c69f7b-6da4-41e6-a041-0ab696457aaa" providerId="ADAL" clId="{B94EAFFB-91CE-4D08-B18C-29C960C4D47F}" dt="2022-11-11T15:46:30.845" v="10" actId="47"/>
        <pc:sldMkLst>
          <pc:docMk/>
          <pc:sldMk cId="1205366631" sldId="596"/>
        </pc:sldMkLst>
      </pc:sldChg>
      <pc:sldChg chg="del">
        <pc:chgData name="Nizamettin AYDIN" userId="45c69f7b-6da4-41e6-a041-0ab696457aaa" providerId="ADAL" clId="{B94EAFFB-91CE-4D08-B18C-29C960C4D47F}" dt="2022-11-11T15:46:30.845" v="10" actId="47"/>
        <pc:sldMkLst>
          <pc:docMk/>
          <pc:sldMk cId="2073833796" sldId="597"/>
        </pc:sldMkLst>
      </pc:sldChg>
      <pc:sldChg chg="del">
        <pc:chgData name="Nizamettin AYDIN" userId="45c69f7b-6da4-41e6-a041-0ab696457aaa" providerId="ADAL" clId="{B94EAFFB-91CE-4D08-B18C-29C960C4D47F}" dt="2022-11-11T15:46:30.845" v="10" actId="47"/>
        <pc:sldMkLst>
          <pc:docMk/>
          <pc:sldMk cId="2492970810" sldId="598"/>
        </pc:sldMkLst>
      </pc:sldChg>
      <pc:sldChg chg="del">
        <pc:chgData name="Nizamettin AYDIN" userId="45c69f7b-6da4-41e6-a041-0ab696457aaa" providerId="ADAL" clId="{B94EAFFB-91CE-4D08-B18C-29C960C4D47F}" dt="2022-11-11T15:46:30.845" v="10" actId="47"/>
        <pc:sldMkLst>
          <pc:docMk/>
          <pc:sldMk cId="1083867357" sldId="599"/>
        </pc:sldMkLst>
      </pc:sldChg>
      <pc:sldChg chg="del">
        <pc:chgData name="Nizamettin AYDIN" userId="45c69f7b-6da4-41e6-a041-0ab696457aaa" providerId="ADAL" clId="{B94EAFFB-91CE-4D08-B18C-29C960C4D47F}" dt="2022-11-11T15:46:30.845" v="10" actId="47"/>
        <pc:sldMkLst>
          <pc:docMk/>
          <pc:sldMk cId="4136648503" sldId="600"/>
        </pc:sldMkLst>
      </pc:sldChg>
      <pc:sldChg chg="del">
        <pc:chgData name="Nizamettin AYDIN" userId="45c69f7b-6da4-41e6-a041-0ab696457aaa" providerId="ADAL" clId="{B94EAFFB-91CE-4D08-B18C-29C960C4D47F}" dt="2022-11-11T15:46:30.845" v="10" actId="47"/>
        <pc:sldMkLst>
          <pc:docMk/>
          <pc:sldMk cId="1649764893" sldId="602"/>
        </pc:sldMkLst>
      </pc:sldChg>
      <pc:sldChg chg="del">
        <pc:chgData name="Nizamettin AYDIN" userId="45c69f7b-6da4-41e6-a041-0ab696457aaa" providerId="ADAL" clId="{B94EAFFB-91CE-4D08-B18C-29C960C4D47F}" dt="2022-11-11T15:46:30.845" v="10" actId="47"/>
        <pc:sldMkLst>
          <pc:docMk/>
          <pc:sldMk cId="4113295277" sldId="603"/>
        </pc:sldMkLst>
      </pc:sldChg>
      <pc:sldChg chg="del">
        <pc:chgData name="Nizamettin AYDIN" userId="45c69f7b-6da4-41e6-a041-0ab696457aaa" providerId="ADAL" clId="{B94EAFFB-91CE-4D08-B18C-29C960C4D47F}" dt="2022-11-11T15:46:30.845" v="10" actId="47"/>
        <pc:sldMkLst>
          <pc:docMk/>
          <pc:sldMk cId="476642224" sldId="604"/>
        </pc:sldMkLst>
      </pc:sldChg>
      <pc:sldChg chg="del">
        <pc:chgData name="Nizamettin AYDIN" userId="45c69f7b-6da4-41e6-a041-0ab696457aaa" providerId="ADAL" clId="{B94EAFFB-91CE-4D08-B18C-29C960C4D47F}" dt="2022-11-11T15:46:30.845" v="10" actId="47"/>
        <pc:sldMkLst>
          <pc:docMk/>
          <pc:sldMk cId="4218350673" sldId="605"/>
        </pc:sldMkLst>
      </pc:sldChg>
      <pc:sldChg chg="del">
        <pc:chgData name="Nizamettin AYDIN" userId="45c69f7b-6da4-41e6-a041-0ab696457aaa" providerId="ADAL" clId="{B94EAFFB-91CE-4D08-B18C-29C960C4D47F}" dt="2022-11-11T15:46:30.845" v="10" actId="47"/>
        <pc:sldMkLst>
          <pc:docMk/>
          <pc:sldMk cId="3589333380" sldId="606"/>
        </pc:sldMkLst>
      </pc:sldChg>
      <pc:sldChg chg="del">
        <pc:chgData name="Nizamettin AYDIN" userId="45c69f7b-6da4-41e6-a041-0ab696457aaa" providerId="ADAL" clId="{B94EAFFB-91CE-4D08-B18C-29C960C4D47F}" dt="2022-11-11T15:46:30.845" v="10" actId="47"/>
        <pc:sldMkLst>
          <pc:docMk/>
          <pc:sldMk cId="287384943" sldId="607"/>
        </pc:sldMkLst>
      </pc:sldChg>
      <pc:sldChg chg="del">
        <pc:chgData name="Nizamettin AYDIN" userId="45c69f7b-6da4-41e6-a041-0ab696457aaa" providerId="ADAL" clId="{B94EAFFB-91CE-4D08-B18C-29C960C4D47F}" dt="2022-11-11T15:46:30.845" v="10" actId="47"/>
        <pc:sldMkLst>
          <pc:docMk/>
          <pc:sldMk cId="4192359687" sldId="608"/>
        </pc:sldMkLst>
      </pc:sldChg>
      <pc:sldChg chg="del">
        <pc:chgData name="Nizamettin AYDIN" userId="45c69f7b-6da4-41e6-a041-0ab696457aaa" providerId="ADAL" clId="{B94EAFFB-91CE-4D08-B18C-29C960C4D47F}" dt="2022-11-11T15:46:30.845" v="10" actId="47"/>
        <pc:sldMkLst>
          <pc:docMk/>
          <pc:sldMk cId="895262193" sldId="609"/>
        </pc:sldMkLst>
      </pc:sldChg>
      <pc:sldChg chg="del">
        <pc:chgData name="Nizamettin AYDIN" userId="45c69f7b-6da4-41e6-a041-0ab696457aaa" providerId="ADAL" clId="{B94EAFFB-91CE-4D08-B18C-29C960C4D47F}" dt="2022-11-11T15:46:30.845" v="10" actId="47"/>
        <pc:sldMkLst>
          <pc:docMk/>
          <pc:sldMk cId="2999158422" sldId="611"/>
        </pc:sldMkLst>
      </pc:sldChg>
      <pc:sldChg chg="del">
        <pc:chgData name="Nizamettin AYDIN" userId="45c69f7b-6da4-41e6-a041-0ab696457aaa" providerId="ADAL" clId="{B94EAFFB-91CE-4D08-B18C-29C960C4D47F}" dt="2022-11-11T15:46:30.845" v="10" actId="47"/>
        <pc:sldMkLst>
          <pc:docMk/>
          <pc:sldMk cId="3113652092" sldId="613"/>
        </pc:sldMkLst>
      </pc:sldChg>
      <pc:sldChg chg="del">
        <pc:chgData name="Nizamettin AYDIN" userId="45c69f7b-6da4-41e6-a041-0ab696457aaa" providerId="ADAL" clId="{B94EAFFB-91CE-4D08-B18C-29C960C4D47F}" dt="2022-11-11T15:46:30.845" v="10" actId="47"/>
        <pc:sldMkLst>
          <pc:docMk/>
          <pc:sldMk cId="798807926" sldId="614"/>
        </pc:sldMkLst>
      </pc:sldChg>
      <pc:sldChg chg="del">
        <pc:chgData name="Nizamettin AYDIN" userId="45c69f7b-6da4-41e6-a041-0ab696457aaa" providerId="ADAL" clId="{B94EAFFB-91CE-4D08-B18C-29C960C4D47F}" dt="2022-11-11T15:46:30.845" v="10" actId="47"/>
        <pc:sldMkLst>
          <pc:docMk/>
          <pc:sldMk cId="3259862137" sldId="615"/>
        </pc:sldMkLst>
      </pc:sldChg>
      <pc:sldChg chg="del">
        <pc:chgData name="Nizamettin AYDIN" userId="45c69f7b-6da4-41e6-a041-0ab696457aaa" providerId="ADAL" clId="{B94EAFFB-91CE-4D08-B18C-29C960C4D47F}" dt="2022-11-11T15:46:30.845" v="10" actId="47"/>
        <pc:sldMkLst>
          <pc:docMk/>
          <pc:sldMk cId="3134529910" sldId="616"/>
        </pc:sldMkLst>
      </pc:sldChg>
      <pc:sldChg chg="del">
        <pc:chgData name="Nizamettin AYDIN" userId="45c69f7b-6da4-41e6-a041-0ab696457aaa" providerId="ADAL" clId="{B94EAFFB-91CE-4D08-B18C-29C960C4D47F}" dt="2022-11-11T15:46:30.845" v="10" actId="47"/>
        <pc:sldMkLst>
          <pc:docMk/>
          <pc:sldMk cId="3411199646" sldId="617"/>
        </pc:sldMkLst>
      </pc:sldChg>
      <pc:sldChg chg="del">
        <pc:chgData name="Nizamettin AYDIN" userId="45c69f7b-6da4-41e6-a041-0ab696457aaa" providerId="ADAL" clId="{B94EAFFB-91CE-4D08-B18C-29C960C4D47F}" dt="2022-11-11T15:46:30.845" v="10" actId="47"/>
        <pc:sldMkLst>
          <pc:docMk/>
          <pc:sldMk cId="1441512529" sldId="618"/>
        </pc:sldMkLst>
      </pc:sldChg>
      <pc:sldChg chg="del">
        <pc:chgData name="Nizamettin AYDIN" userId="45c69f7b-6da4-41e6-a041-0ab696457aaa" providerId="ADAL" clId="{B94EAFFB-91CE-4D08-B18C-29C960C4D47F}" dt="2022-11-11T15:46:30.845" v="10" actId="47"/>
        <pc:sldMkLst>
          <pc:docMk/>
          <pc:sldMk cId="916475240" sldId="619"/>
        </pc:sldMkLst>
      </pc:sldChg>
      <pc:sldChg chg="del">
        <pc:chgData name="Nizamettin AYDIN" userId="45c69f7b-6da4-41e6-a041-0ab696457aaa" providerId="ADAL" clId="{B94EAFFB-91CE-4D08-B18C-29C960C4D47F}" dt="2022-11-11T15:46:30.845" v="10" actId="47"/>
        <pc:sldMkLst>
          <pc:docMk/>
          <pc:sldMk cId="0" sldId="622"/>
        </pc:sldMkLst>
      </pc:sldChg>
      <pc:sldChg chg="del">
        <pc:chgData name="Nizamettin AYDIN" userId="45c69f7b-6da4-41e6-a041-0ab696457aaa" providerId="ADAL" clId="{B94EAFFB-91CE-4D08-B18C-29C960C4D47F}" dt="2022-11-11T15:46:30.845" v="10" actId="47"/>
        <pc:sldMkLst>
          <pc:docMk/>
          <pc:sldMk cId="0" sldId="623"/>
        </pc:sldMkLst>
      </pc:sldChg>
      <pc:sldChg chg="del">
        <pc:chgData name="Nizamettin AYDIN" userId="45c69f7b-6da4-41e6-a041-0ab696457aaa" providerId="ADAL" clId="{B94EAFFB-91CE-4D08-B18C-29C960C4D47F}" dt="2022-11-11T15:46:30.845" v="10" actId="47"/>
        <pc:sldMkLst>
          <pc:docMk/>
          <pc:sldMk cId="0" sldId="629"/>
        </pc:sldMkLst>
      </pc:sldChg>
      <pc:sldChg chg="del">
        <pc:chgData name="Nizamettin AYDIN" userId="45c69f7b-6da4-41e6-a041-0ab696457aaa" providerId="ADAL" clId="{B94EAFFB-91CE-4D08-B18C-29C960C4D47F}" dt="2022-11-11T15:46:30.845" v="10" actId="47"/>
        <pc:sldMkLst>
          <pc:docMk/>
          <pc:sldMk cId="0" sldId="636"/>
        </pc:sldMkLst>
      </pc:sldChg>
      <pc:sldChg chg="del">
        <pc:chgData name="Nizamettin AYDIN" userId="45c69f7b-6da4-41e6-a041-0ab696457aaa" providerId="ADAL" clId="{B94EAFFB-91CE-4D08-B18C-29C960C4D47F}" dt="2022-11-11T15:46:30.845" v="10" actId="47"/>
        <pc:sldMkLst>
          <pc:docMk/>
          <pc:sldMk cId="0" sldId="637"/>
        </pc:sldMkLst>
      </pc:sldChg>
      <pc:sldChg chg="del">
        <pc:chgData name="Nizamettin AYDIN" userId="45c69f7b-6da4-41e6-a041-0ab696457aaa" providerId="ADAL" clId="{B94EAFFB-91CE-4D08-B18C-29C960C4D47F}" dt="2022-11-11T15:46:30.845" v="10" actId="47"/>
        <pc:sldMkLst>
          <pc:docMk/>
          <pc:sldMk cId="0" sldId="638"/>
        </pc:sldMkLst>
      </pc:sldChg>
      <pc:sldChg chg="del">
        <pc:chgData name="Nizamettin AYDIN" userId="45c69f7b-6da4-41e6-a041-0ab696457aaa" providerId="ADAL" clId="{B94EAFFB-91CE-4D08-B18C-29C960C4D47F}" dt="2022-11-11T15:46:30.845" v="10" actId="47"/>
        <pc:sldMkLst>
          <pc:docMk/>
          <pc:sldMk cId="0" sldId="643"/>
        </pc:sldMkLst>
      </pc:sldChg>
      <pc:sldChg chg="del">
        <pc:chgData name="Nizamettin AYDIN" userId="45c69f7b-6da4-41e6-a041-0ab696457aaa" providerId="ADAL" clId="{B94EAFFB-91CE-4D08-B18C-29C960C4D47F}" dt="2022-11-11T15:46:30.845" v="10" actId="47"/>
        <pc:sldMkLst>
          <pc:docMk/>
          <pc:sldMk cId="0" sldId="644"/>
        </pc:sldMkLst>
      </pc:sldChg>
      <pc:sldChg chg="del">
        <pc:chgData name="Nizamettin AYDIN" userId="45c69f7b-6da4-41e6-a041-0ab696457aaa" providerId="ADAL" clId="{B94EAFFB-91CE-4D08-B18C-29C960C4D47F}" dt="2022-11-11T15:46:30.845" v="10" actId="47"/>
        <pc:sldMkLst>
          <pc:docMk/>
          <pc:sldMk cId="0" sldId="645"/>
        </pc:sldMkLst>
      </pc:sldChg>
      <pc:sldChg chg="del">
        <pc:chgData name="Nizamettin AYDIN" userId="45c69f7b-6da4-41e6-a041-0ab696457aaa" providerId="ADAL" clId="{B94EAFFB-91CE-4D08-B18C-29C960C4D47F}" dt="2022-11-11T15:46:30.845" v="10" actId="47"/>
        <pc:sldMkLst>
          <pc:docMk/>
          <pc:sldMk cId="0" sldId="647"/>
        </pc:sldMkLst>
      </pc:sldChg>
      <pc:sldChg chg="del">
        <pc:chgData name="Nizamettin AYDIN" userId="45c69f7b-6da4-41e6-a041-0ab696457aaa" providerId="ADAL" clId="{B94EAFFB-91CE-4D08-B18C-29C960C4D47F}" dt="2022-11-11T15:46:30.845" v="10" actId="47"/>
        <pc:sldMkLst>
          <pc:docMk/>
          <pc:sldMk cId="0" sldId="648"/>
        </pc:sldMkLst>
      </pc:sldChg>
      <pc:sldChg chg="del">
        <pc:chgData name="Nizamettin AYDIN" userId="45c69f7b-6da4-41e6-a041-0ab696457aaa" providerId="ADAL" clId="{B94EAFFB-91CE-4D08-B18C-29C960C4D47F}" dt="2022-11-11T15:46:30.845" v="10" actId="47"/>
        <pc:sldMkLst>
          <pc:docMk/>
          <pc:sldMk cId="0" sldId="649"/>
        </pc:sldMkLst>
      </pc:sldChg>
      <pc:sldChg chg="del">
        <pc:chgData name="Nizamettin AYDIN" userId="45c69f7b-6da4-41e6-a041-0ab696457aaa" providerId="ADAL" clId="{B94EAFFB-91CE-4D08-B18C-29C960C4D47F}" dt="2022-11-11T15:46:30.845" v="10" actId="47"/>
        <pc:sldMkLst>
          <pc:docMk/>
          <pc:sldMk cId="0" sldId="650"/>
        </pc:sldMkLst>
      </pc:sldChg>
      <pc:sldChg chg="del">
        <pc:chgData name="Nizamettin AYDIN" userId="45c69f7b-6da4-41e6-a041-0ab696457aaa" providerId="ADAL" clId="{B94EAFFB-91CE-4D08-B18C-29C960C4D47F}" dt="2022-11-11T15:46:30.845" v="10" actId="47"/>
        <pc:sldMkLst>
          <pc:docMk/>
          <pc:sldMk cId="0" sldId="651"/>
        </pc:sldMkLst>
      </pc:sldChg>
      <pc:sldChg chg="del">
        <pc:chgData name="Nizamettin AYDIN" userId="45c69f7b-6da4-41e6-a041-0ab696457aaa" providerId="ADAL" clId="{B94EAFFB-91CE-4D08-B18C-29C960C4D47F}" dt="2022-11-11T15:46:30.845" v="10" actId="47"/>
        <pc:sldMkLst>
          <pc:docMk/>
          <pc:sldMk cId="0" sldId="652"/>
        </pc:sldMkLst>
      </pc:sldChg>
      <pc:sldChg chg="del">
        <pc:chgData name="Nizamettin AYDIN" userId="45c69f7b-6da4-41e6-a041-0ab696457aaa" providerId="ADAL" clId="{B94EAFFB-91CE-4D08-B18C-29C960C4D47F}" dt="2022-11-11T15:46:30.845" v="10" actId="47"/>
        <pc:sldMkLst>
          <pc:docMk/>
          <pc:sldMk cId="0" sldId="653"/>
        </pc:sldMkLst>
      </pc:sldChg>
      <pc:sldChg chg="del">
        <pc:chgData name="Nizamettin AYDIN" userId="45c69f7b-6da4-41e6-a041-0ab696457aaa" providerId="ADAL" clId="{B94EAFFB-91CE-4D08-B18C-29C960C4D47F}" dt="2022-11-11T15:46:30.845" v="10" actId="47"/>
        <pc:sldMkLst>
          <pc:docMk/>
          <pc:sldMk cId="0" sldId="655"/>
        </pc:sldMkLst>
      </pc:sldChg>
      <pc:sldChg chg="del">
        <pc:chgData name="Nizamettin AYDIN" userId="45c69f7b-6da4-41e6-a041-0ab696457aaa" providerId="ADAL" clId="{B94EAFFB-91CE-4D08-B18C-29C960C4D47F}" dt="2022-11-11T15:46:30.845" v="10" actId="47"/>
        <pc:sldMkLst>
          <pc:docMk/>
          <pc:sldMk cId="0" sldId="656"/>
        </pc:sldMkLst>
      </pc:sldChg>
      <pc:sldChg chg="del">
        <pc:chgData name="Nizamettin AYDIN" userId="45c69f7b-6da4-41e6-a041-0ab696457aaa" providerId="ADAL" clId="{B94EAFFB-91CE-4D08-B18C-29C960C4D47F}" dt="2022-11-11T15:46:30.845" v="10" actId="47"/>
        <pc:sldMkLst>
          <pc:docMk/>
          <pc:sldMk cId="492791437" sldId="657"/>
        </pc:sldMkLst>
      </pc:sldChg>
      <pc:sldChg chg="new del">
        <pc:chgData name="Nizamettin AYDIN" userId="45c69f7b-6da4-41e6-a041-0ab696457aaa" providerId="ADAL" clId="{B94EAFFB-91CE-4D08-B18C-29C960C4D47F}" dt="2022-11-11T15:50:14.077" v="11" actId="47"/>
        <pc:sldMkLst>
          <pc:docMk/>
          <pc:sldMk cId="2492422448" sldId="658"/>
        </pc:sldMkLst>
      </pc:sldChg>
      <pc:sldChg chg="new del">
        <pc:chgData name="Nizamettin AYDIN" userId="45c69f7b-6da4-41e6-a041-0ab696457aaa" providerId="ADAL" clId="{B94EAFFB-91CE-4D08-B18C-29C960C4D47F}" dt="2022-11-11T15:46:14.518" v="4" actId="47"/>
        <pc:sldMkLst>
          <pc:docMk/>
          <pc:sldMk cId="2984276865" sldId="658"/>
        </pc:sldMkLst>
      </pc:sldChg>
      <pc:sldMasterChg chg="delSldLayout">
        <pc:chgData name="Nizamettin AYDIN" userId="45c69f7b-6da4-41e6-a041-0ab696457aaa" providerId="ADAL" clId="{B94EAFFB-91CE-4D08-B18C-29C960C4D47F}" dt="2022-11-11T15:46:30.845" v="10" actId="47"/>
        <pc:sldMasterMkLst>
          <pc:docMk/>
          <pc:sldMasterMk cId="0" sldId="2147483648"/>
        </pc:sldMasterMkLst>
        <pc:sldLayoutChg chg="del">
          <pc:chgData name="Nizamettin AYDIN" userId="45c69f7b-6da4-41e6-a041-0ab696457aaa" providerId="ADAL" clId="{B94EAFFB-91CE-4D08-B18C-29C960C4D47F}" dt="2022-11-11T15:46:30.845" v="10" actId="47"/>
          <pc:sldLayoutMkLst>
            <pc:docMk/>
            <pc:sldMasterMk cId="0" sldId="2147483648"/>
            <pc:sldLayoutMk cId="2541806278" sldId="2147483689"/>
          </pc:sldLayoutMkLst>
        </pc:sldLayoutChg>
      </pc:sldMasterChg>
    </pc:docChg>
  </pc:docChgLst>
  <pc:docChgLst>
    <pc:chgData name="Nizamettin AYDIN" userId="45c69f7b-6da4-41e6-a041-0ab696457aaa" providerId="ADAL" clId="{8EC5E760-E9BB-4B8D-8D6B-069B2002BE17}"/>
    <pc:docChg chg="undo redo custSel addSld delSld modSld">
      <pc:chgData name="Nizamettin AYDIN" userId="45c69f7b-6da4-41e6-a041-0ab696457aaa" providerId="ADAL" clId="{8EC5E760-E9BB-4B8D-8D6B-069B2002BE17}" dt="2022-11-11T13:00:43.863" v="123" actId="47"/>
      <pc:docMkLst>
        <pc:docMk/>
      </pc:docMkLst>
      <pc:sldChg chg="del">
        <pc:chgData name="Nizamettin AYDIN" userId="45c69f7b-6da4-41e6-a041-0ab696457aaa" providerId="ADAL" clId="{8EC5E760-E9BB-4B8D-8D6B-069B2002BE17}" dt="2022-11-11T12:33:11.992" v="0" actId="47"/>
        <pc:sldMkLst>
          <pc:docMk/>
          <pc:sldMk cId="0" sldId="404"/>
        </pc:sldMkLst>
      </pc:sldChg>
      <pc:sldChg chg="del">
        <pc:chgData name="Nizamettin AYDIN" userId="45c69f7b-6da4-41e6-a041-0ab696457aaa" providerId="ADAL" clId="{8EC5E760-E9BB-4B8D-8D6B-069B2002BE17}" dt="2022-11-11T12:33:46.315" v="1" actId="47"/>
        <pc:sldMkLst>
          <pc:docMk/>
          <pc:sldMk cId="0" sldId="480"/>
        </pc:sldMkLst>
      </pc:sldChg>
      <pc:sldChg chg="addSp delSp modSp mod">
        <pc:chgData name="Nizamettin AYDIN" userId="45c69f7b-6da4-41e6-a041-0ab696457aaa" providerId="ADAL" clId="{8EC5E760-E9BB-4B8D-8D6B-069B2002BE17}" dt="2022-11-11T12:45:58.564" v="84" actId="179"/>
        <pc:sldMkLst>
          <pc:docMk/>
          <pc:sldMk cId="0" sldId="506"/>
        </pc:sldMkLst>
        <pc:spChg chg="mod">
          <ac:chgData name="Nizamettin AYDIN" userId="45c69f7b-6da4-41e6-a041-0ab696457aaa" providerId="ADAL" clId="{8EC5E760-E9BB-4B8D-8D6B-069B2002BE17}" dt="2022-11-11T12:45:58.564" v="84" actId="179"/>
          <ac:spMkLst>
            <pc:docMk/>
            <pc:sldMk cId="0" sldId="506"/>
            <ac:spMk id="60419" creationId="{908584CD-38F1-DEBF-26E3-35A8490BF60A}"/>
          </ac:spMkLst>
        </pc:spChg>
        <pc:picChg chg="add mod">
          <ac:chgData name="Nizamettin AYDIN" userId="45c69f7b-6da4-41e6-a041-0ab696457aaa" providerId="ADAL" clId="{8EC5E760-E9BB-4B8D-8D6B-069B2002BE17}" dt="2022-11-11T12:45:19.147" v="78" actId="1076"/>
          <ac:picMkLst>
            <pc:docMk/>
            <pc:sldMk cId="0" sldId="506"/>
            <ac:picMk id="3" creationId="{6F380E9B-436F-D173-FB65-01FA0032ECA9}"/>
          </ac:picMkLst>
        </pc:picChg>
        <pc:picChg chg="add del mod">
          <ac:chgData name="Nizamettin AYDIN" userId="45c69f7b-6da4-41e6-a041-0ab696457aaa" providerId="ADAL" clId="{8EC5E760-E9BB-4B8D-8D6B-069B2002BE17}" dt="2022-11-11T12:43:52.061" v="52"/>
          <ac:picMkLst>
            <pc:docMk/>
            <pc:sldMk cId="0" sldId="506"/>
            <ac:picMk id="4" creationId="{D0D3CBB9-CE54-5B7A-8669-919D4C8A35FA}"/>
          </ac:picMkLst>
        </pc:picChg>
        <pc:picChg chg="add mod">
          <ac:chgData name="Nizamettin AYDIN" userId="45c69f7b-6da4-41e6-a041-0ab696457aaa" providerId="ADAL" clId="{8EC5E760-E9BB-4B8D-8D6B-069B2002BE17}" dt="2022-11-11T12:45:23.923" v="79" actId="14100"/>
          <ac:picMkLst>
            <pc:docMk/>
            <pc:sldMk cId="0" sldId="506"/>
            <ac:picMk id="5" creationId="{5EA3DEBA-693B-9B93-7B25-08703CA68F92}"/>
          </ac:picMkLst>
        </pc:picChg>
      </pc:sldChg>
      <pc:sldChg chg="modSp mod">
        <pc:chgData name="Nizamettin AYDIN" userId="45c69f7b-6da4-41e6-a041-0ab696457aaa" providerId="ADAL" clId="{8EC5E760-E9BB-4B8D-8D6B-069B2002BE17}" dt="2022-11-11T12:49:30.770" v="92" actId="6549"/>
        <pc:sldMkLst>
          <pc:docMk/>
          <pc:sldMk cId="0" sldId="507"/>
        </pc:sldMkLst>
        <pc:spChg chg="mod">
          <ac:chgData name="Nizamettin AYDIN" userId="45c69f7b-6da4-41e6-a041-0ab696457aaa" providerId="ADAL" clId="{8EC5E760-E9BB-4B8D-8D6B-069B2002BE17}" dt="2022-11-11T12:49:30.770" v="92" actId="6549"/>
          <ac:spMkLst>
            <pc:docMk/>
            <pc:sldMk cId="0" sldId="507"/>
            <ac:spMk id="62467" creationId="{B69C8CC8-7EC5-EFFF-2873-0DB9D402FCC8}"/>
          </ac:spMkLst>
        </pc:spChg>
      </pc:sldChg>
      <pc:sldChg chg="del">
        <pc:chgData name="Nizamettin AYDIN" userId="45c69f7b-6da4-41e6-a041-0ab696457aaa" providerId="ADAL" clId="{8EC5E760-E9BB-4B8D-8D6B-069B2002BE17}" dt="2022-11-11T12:55:52.195" v="113" actId="47"/>
        <pc:sldMkLst>
          <pc:docMk/>
          <pc:sldMk cId="0" sldId="514"/>
        </pc:sldMkLst>
      </pc:sldChg>
      <pc:sldChg chg="del">
        <pc:chgData name="Nizamettin AYDIN" userId="45c69f7b-6da4-41e6-a041-0ab696457aaa" providerId="ADAL" clId="{8EC5E760-E9BB-4B8D-8D6B-069B2002BE17}" dt="2022-11-11T12:35:43.145" v="2" actId="2696"/>
        <pc:sldMkLst>
          <pc:docMk/>
          <pc:sldMk cId="0" sldId="560"/>
        </pc:sldMkLst>
      </pc:sldChg>
      <pc:sldChg chg="modSp mod">
        <pc:chgData name="Nizamettin AYDIN" userId="45c69f7b-6da4-41e6-a041-0ab696457aaa" providerId="ADAL" clId="{8EC5E760-E9BB-4B8D-8D6B-069B2002BE17}" dt="2022-11-11T12:58:08.571" v="119"/>
        <pc:sldMkLst>
          <pc:docMk/>
          <pc:sldMk cId="0" sldId="561"/>
        </pc:sldMkLst>
        <pc:spChg chg="mod">
          <ac:chgData name="Nizamettin AYDIN" userId="45c69f7b-6da4-41e6-a041-0ab696457aaa" providerId="ADAL" clId="{8EC5E760-E9BB-4B8D-8D6B-069B2002BE17}" dt="2022-11-11T12:58:08.571" v="119"/>
          <ac:spMkLst>
            <pc:docMk/>
            <pc:sldMk cId="0" sldId="561"/>
            <ac:spMk id="74754" creationId="{52BEDDA8-ED0C-458B-872D-2F4E764B29E2}"/>
          </ac:spMkLst>
        </pc:spChg>
      </pc:sldChg>
      <pc:sldChg chg="modAnim">
        <pc:chgData name="Nizamettin AYDIN" userId="45c69f7b-6da4-41e6-a041-0ab696457aaa" providerId="ADAL" clId="{8EC5E760-E9BB-4B8D-8D6B-069B2002BE17}" dt="2022-11-11T12:59:39.042" v="122"/>
        <pc:sldMkLst>
          <pc:docMk/>
          <pc:sldMk cId="0" sldId="588"/>
        </pc:sldMkLst>
      </pc:sldChg>
      <pc:sldChg chg="modAnim">
        <pc:chgData name="Nizamettin AYDIN" userId="45c69f7b-6da4-41e6-a041-0ab696457aaa" providerId="ADAL" clId="{8EC5E760-E9BB-4B8D-8D6B-069B2002BE17}" dt="2022-11-11T12:59:32.628" v="121"/>
        <pc:sldMkLst>
          <pc:docMk/>
          <pc:sldMk cId="0" sldId="589"/>
        </pc:sldMkLst>
      </pc:sldChg>
      <pc:sldChg chg="modSp">
        <pc:chgData name="Nizamettin AYDIN" userId="45c69f7b-6da4-41e6-a041-0ab696457aaa" providerId="ADAL" clId="{8EC5E760-E9BB-4B8D-8D6B-069B2002BE17}" dt="2022-11-11T12:57:51.387" v="118" actId="14100"/>
        <pc:sldMkLst>
          <pc:docMk/>
          <pc:sldMk cId="1083867357" sldId="599"/>
        </pc:sldMkLst>
        <pc:spChg chg="mod">
          <ac:chgData name="Nizamettin AYDIN" userId="45c69f7b-6da4-41e6-a041-0ab696457aaa" providerId="ADAL" clId="{8EC5E760-E9BB-4B8D-8D6B-069B2002BE17}" dt="2022-11-11T12:57:51.387" v="118" actId="14100"/>
          <ac:spMkLst>
            <pc:docMk/>
            <pc:sldMk cId="1083867357" sldId="599"/>
            <ac:spMk id="3" creationId="{3BD306FC-6480-A665-0D7F-CB0E7E44601B}"/>
          </ac:spMkLst>
        </pc:spChg>
      </pc:sldChg>
      <pc:sldChg chg="del">
        <pc:chgData name="Nizamettin AYDIN" userId="45c69f7b-6da4-41e6-a041-0ab696457aaa" providerId="ADAL" clId="{8EC5E760-E9BB-4B8D-8D6B-069B2002BE17}" dt="2022-11-11T13:00:43.863" v="123" actId="47"/>
        <pc:sldMkLst>
          <pc:docMk/>
          <pc:sldMk cId="1257918680" sldId="610"/>
        </pc:sldMkLst>
      </pc:sldChg>
      <pc:sldChg chg="add">
        <pc:chgData name="Nizamettin AYDIN" userId="45c69f7b-6da4-41e6-a041-0ab696457aaa" providerId="ADAL" clId="{8EC5E760-E9BB-4B8D-8D6B-069B2002BE17}" dt="2022-11-11T12:37:05.133" v="3"/>
        <pc:sldMkLst>
          <pc:docMk/>
          <pc:sldMk cId="0" sldId="636"/>
        </pc:sldMkLst>
      </pc:sldChg>
      <pc:sldChg chg="add modAnim">
        <pc:chgData name="Nizamettin AYDIN" userId="45c69f7b-6da4-41e6-a041-0ab696457aaa" providerId="ADAL" clId="{8EC5E760-E9BB-4B8D-8D6B-069B2002BE17}" dt="2022-11-11T12:37:23.707" v="4"/>
        <pc:sldMkLst>
          <pc:docMk/>
          <pc:sldMk cId="0" sldId="637"/>
        </pc:sldMkLst>
      </pc:sldChg>
      <pc:sldChg chg="modSp add modAnim">
        <pc:chgData name="Nizamettin AYDIN" userId="45c69f7b-6da4-41e6-a041-0ab696457aaa" providerId="ADAL" clId="{8EC5E760-E9BB-4B8D-8D6B-069B2002BE17}" dt="2022-11-11T12:38:40.198" v="9" actId="114"/>
        <pc:sldMkLst>
          <pc:docMk/>
          <pc:sldMk cId="0" sldId="638"/>
        </pc:sldMkLst>
        <pc:spChg chg="mod">
          <ac:chgData name="Nizamettin AYDIN" userId="45c69f7b-6da4-41e6-a041-0ab696457aaa" providerId="ADAL" clId="{8EC5E760-E9BB-4B8D-8D6B-069B2002BE17}" dt="2022-11-11T12:38:40.198" v="9" actId="114"/>
          <ac:spMkLst>
            <pc:docMk/>
            <pc:sldMk cId="0" sldId="638"/>
            <ac:spMk id="661506" creationId="{16CE30A4-2DEE-F3C5-F9A2-8F87BDA2432D}"/>
          </ac:spMkLst>
        </pc:spChg>
      </pc:sldChg>
      <pc:sldChg chg="add del">
        <pc:chgData name="Nizamettin AYDIN" userId="45c69f7b-6da4-41e6-a041-0ab696457aaa" providerId="ADAL" clId="{8EC5E760-E9BB-4B8D-8D6B-069B2002BE17}" dt="2022-11-11T12:50:50.549" v="96" actId="47"/>
        <pc:sldMkLst>
          <pc:docMk/>
          <pc:sldMk cId="3023374786" sldId="639"/>
        </pc:sldMkLst>
      </pc:sldChg>
      <pc:sldChg chg="modSp add modAnim">
        <pc:chgData name="Nizamettin AYDIN" userId="45c69f7b-6da4-41e6-a041-0ab696457aaa" providerId="ADAL" clId="{8EC5E760-E9BB-4B8D-8D6B-069B2002BE17}" dt="2022-11-11T12:50:30.870" v="95"/>
        <pc:sldMkLst>
          <pc:docMk/>
          <pc:sldMk cId="0" sldId="643"/>
        </pc:sldMkLst>
        <pc:spChg chg="mod">
          <ac:chgData name="Nizamettin AYDIN" userId="45c69f7b-6da4-41e6-a041-0ab696457aaa" providerId="ADAL" clId="{8EC5E760-E9BB-4B8D-8D6B-069B2002BE17}" dt="2022-11-11T12:50:23.467" v="94" actId="14100"/>
          <ac:spMkLst>
            <pc:docMk/>
            <pc:sldMk cId="0" sldId="643"/>
            <ac:spMk id="671747" creationId="{4A0E1623-759D-AA52-46EB-03CD3EA4D51A}"/>
          </ac:spMkLst>
        </pc:spChg>
      </pc:sldChg>
      <pc:sldChg chg="add modAnim">
        <pc:chgData name="Nizamettin AYDIN" userId="45c69f7b-6da4-41e6-a041-0ab696457aaa" providerId="ADAL" clId="{8EC5E760-E9BB-4B8D-8D6B-069B2002BE17}" dt="2022-11-11T12:51:16.574" v="98"/>
        <pc:sldMkLst>
          <pc:docMk/>
          <pc:sldMk cId="0" sldId="644"/>
        </pc:sldMkLst>
      </pc:sldChg>
      <pc:sldChg chg="add">
        <pc:chgData name="Nizamettin AYDIN" userId="45c69f7b-6da4-41e6-a041-0ab696457aaa" providerId="ADAL" clId="{8EC5E760-E9BB-4B8D-8D6B-069B2002BE17}" dt="2022-11-11T12:51:34.168" v="99"/>
        <pc:sldMkLst>
          <pc:docMk/>
          <pc:sldMk cId="0" sldId="645"/>
        </pc:sldMkLst>
      </pc:sldChg>
      <pc:sldChg chg="add del">
        <pc:chgData name="Nizamettin AYDIN" userId="45c69f7b-6da4-41e6-a041-0ab696457aaa" providerId="ADAL" clId="{8EC5E760-E9BB-4B8D-8D6B-069B2002BE17}" dt="2022-11-11T12:52:48.780" v="101" actId="47"/>
        <pc:sldMkLst>
          <pc:docMk/>
          <pc:sldMk cId="0" sldId="646"/>
        </pc:sldMkLst>
      </pc:sldChg>
      <pc:sldChg chg="add modAnim">
        <pc:chgData name="Nizamettin AYDIN" userId="45c69f7b-6da4-41e6-a041-0ab696457aaa" providerId="ADAL" clId="{8EC5E760-E9BB-4B8D-8D6B-069B2002BE17}" dt="2022-11-11T12:52:58.389" v="102"/>
        <pc:sldMkLst>
          <pc:docMk/>
          <pc:sldMk cId="0" sldId="647"/>
        </pc:sldMkLst>
      </pc:sldChg>
      <pc:sldChg chg="add modAnim">
        <pc:chgData name="Nizamettin AYDIN" userId="45c69f7b-6da4-41e6-a041-0ab696457aaa" providerId="ADAL" clId="{8EC5E760-E9BB-4B8D-8D6B-069B2002BE17}" dt="2022-11-11T12:53:08.822" v="103"/>
        <pc:sldMkLst>
          <pc:docMk/>
          <pc:sldMk cId="0" sldId="648"/>
        </pc:sldMkLst>
      </pc:sldChg>
      <pc:sldChg chg="add modAnim">
        <pc:chgData name="Nizamettin AYDIN" userId="45c69f7b-6da4-41e6-a041-0ab696457aaa" providerId="ADAL" clId="{8EC5E760-E9BB-4B8D-8D6B-069B2002BE17}" dt="2022-11-11T12:53:15.623" v="104"/>
        <pc:sldMkLst>
          <pc:docMk/>
          <pc:sldMk cId="0" sldId="649"/>
        </pc:sldMkLst>
      </pc:sldChg>
      <pc:sldChg chg="add modAnim">
        <pc:chgData name="Nizamettin AYDIN" userId="45c69f7b-6da4-41e6-a041-0ab696457aaa" providerId="ADAL" clId="{8EC5E760-E9BB-4B8D-8D6B-069B2002BE17}" dt="2022-11-11T12:53:22.829" v="105"/>
        <pc:sldMkLst>
          <pc:docMk/>
          <pc:sldMk cId="0" sldId="650"/>
        </pc:sldMkLst>
      </pc:sldChg>
      <pc:sldChg chg="modSp add modAnim">
        <pc:chgData name="Nizamettin AYDIN" userId="45c69f7b-6da4-41e6-a041-0ab696457aaa" providerId="ADAL" clId="{8EC5E760-E9BB-4B8D-8D6B-069B2002BE17}" dt="2022-11-11T12:53:56.960" v="110" actId="2711"/>
        <pc:sldMkLst>
          <pc:docMk/>
          <pc:sldMk cId="0" sldId="651"/>
        </pc:sldMkLst>
        <pc:spChg chg="mod">
          <ac:chgData name="Nizamettin AYDIN" userId="45c69f7b-6da4-41e6-a041-0ab696457aaa" providerId="ADAL" clId="{8EC5E760-E9BB-4B8D-8D6B-069B2002BE17}" dt="2022-11-11T12:53:56.960" v="110" actId="2711"/>
          <ac:spMkLst>
            <pc:docMk/>
            <pc:sldMk cId="0" sldId="651"/>
            <ac:spMk id="690178" creationId="{46128C87-2C03-BDB5-8C2A-FE740BC3A08F}"/>
          </ac:spMkLst>
        </pc:spChg>
      </pc:sldChg>
      <pc:sldChg chg="add">
        <pc:chgData name="Nizamettin AYDIN" userId="45c69f7b-6da4-41e6-a041-0ab696457aaa" providerId="ADAL" clId="{8EC5E760-E9BB-4B8D-8D6B-069B2002BE17}" dt="2022-11-11T12:52:42.798" v="100"/>
        <pc:sldMkLst>
          <pc:docMk/>
          <pc:sldMk cId="0" sldId="652"/>
        </pc:sldMkLst>
      </pc:sldChg>
      <pc:sldChg chg="add modAnim">
        <pc:chgData name="Nizamettin AYDIN" userId="45c69f7b-6da4-41e6-a041-0ab696457aaa" providerId="ADAL" clId="{8EC5E760-E9BB-4B8D-8D6B-069B2002BE17}" dt="2022-11-11T12:54:55.518" v="112"/>
        <pc:sldMkLst>
          <pc:docMk/>
          <pc:sldMk cId="0" sldId="653"/>
        </pc:sldMkLst>
      </pc:sldChg>
      <pc:sldChg chg="add modAnim">
        <pc:chgData name="Nizamettin AYDIN" userId="45c69f7b-6da4-41e6-a041-0ab696457aaa" providerId="ADAL" clId="{8EC5E760-E9BB-4B8D-8D6B-069B2002BE17}" dt="2022-11-11T12:56:55.613" v="115"/>
        <pc:sldMkLst>
          <pc:docMk/>
          <pc:sldMk cId="0" sldId="655"/>
        </pc:sldMkLst>
      </pc:sldChg>
      <pc:sldChg chg="add modAnim">
        <pc:chgData name="Nizamettin AYDIN" userId="45c69f7b-6da4-41e6-a041-0ab696457aaa" providerId="ADAL" clId="{8EC5E760-E9BB-4B8D-8D6B-069B2002BE17}" dt="2022-11-11T12:57:18.239" v="117"/>
        <pc:sldMkLst>
          <pc:docMk/>
          <pc:sldMk cId="0" sldId="656"/>
        </pc:sldMkLst>
      </pc:sldChg>
      <pc:sldChg chg="new">
        <pc:chgData name="Nizamettin AYDIN" userId="45c69f7b-6da4-41e6-a041-0ab696457aaa" providerId="ADAL" clId="{8EC5E760-E9BB-4B8D-8D6B-069B2002BE17}" dt="2022-11-11T12:58:37.005" v="120" actId="680"/>
        <pc:sldMkLst>
          <pc:docMk/>
          <pc:sldMk cId="492791437" sldId="657"/>
        </pc:sldMkLst>
      </pc:sldChg>
    </pc:docChg>
  </pc:docChgLst>
  <pc:docChgLst>
    <pc:chgData name="Nizamettin AYDIN" userId="45c69f7b-6da4-41e6-a041-0ab696457aaa" providerId="ADAL" clId="{A1295F02-BD95-4D19-8A69-014FDB5FDAAB}"/>
    <pc:docChg chg="undo redo custSel addSld delSld modSld">
      <pc:chgData name="Nizamettin AYDIN" userId="45c69f7b-6da4-41e6-a041-0ab696457aaa" providerId="ADAL" clId="{A1295F02-BD95-4D19-8A69-014FDB5FDAAB}" dt="2022-10-14T12:54:14.460" v="1046" actId="47"/>
      <pc:docMkLst>
        <pc:docMk/>
      </pc:docMkLst>
      <pc:sldChg chg="del">
        <pc:chgData name="Nizamettin AYDIN" userId="45c69f7b-6da4-41e6-a041-0ab696457aaa" providerId="ADAL" clId="{A1295F02-BD95-4D19-8A69-014FDB5FDAAB}" dt="2022-10-14T09:45:21.915" v="17" actId="47"/>
        <pc:sldMkLst>
          <pc:docMk/>
          <pc:sldMk cId="0" sldId="259"/>
        </pc:sldMkLst>
      </pc:sldChg>
      <pc:sldChg chg="del">
        <pc:chgData name="Nizamettin AYDIN" userId="45c69f7b-6da4-41e6-a041-0ab696457aaa" providerId="ADAL" clId="{A1295F02-BD95-4D19-8A69-014FDB5FDAAB}" dt="2022-10-14T09:45:20.777" v="13" actId="47"/>
        <pc:sldMkLst>
          <pc:docMk/>
          <pc:sldMk cId="0" sldId="326"/>
        </pc:sldMkLst>
      </pc:sldChg>
      <pc:sldChg chg="del">
        <pc:chgData name="Nizamettin AYDIN" userId="45c69f7b-6da4-41e6-a041-0ab696457aaa" providerId="ADAL" clId="{A1295F02-BD95-4D19-8A69-014FDB5FDAAB}" dt="2022-10-14T09:45:21.177" v="14" actId="47"/>
        <pc:sldMkLst>
          <pc:docMk/>
          <pc:sldMk cId="0" sldId="327"/>
        </pc:sldMkLst>
      </pc:sldChg>
      <pc:sldChg chg="del">
        <pc:chgData name="Nizamettin AYDIN" userId="45c69f7b-6da4-41e6-a041-0ab696457aaa" providerId="ADAL" clId="{A1295F02-BD95-4D19-8A69-014FDB5FDAAB}" dt="2022-10-14T09:45:22.379" v="20" actId="47"/>
        <pc:sldMkLst>
          <pc:docMk/>
          <pc:sldMk cId="0" sldId="328"/>
        </pc:sldMkLst>
      </pc:sldChg>
      <pc:sldChg chg="del">
        <pc:chgData name="Nizamettin AYDIN" userId="45c69f7b-6da4-41e6-a041-0ab696457aaa" providerId="ADAL" clId="{A1295F02-BD95-4D19-8A69-014FDB5FDAAB}" dt="2022-10-14T09:45:22.527" v="21" actId="47"/>
        <pc:sldMkLst>
          <pc:docMk/>
          <pc:sldMk cId="0" sldId="329"/>
        </pc:sldMkLst>
      </pc:sldChg>
      <pc:sldChg chg="modSp mod">
        <pc:chgData name="Nizamettin AYDIN" userId="45c69f7b-6da4-41e6-a041-0ab696457aaa" providerId="ADAL" clId="{A1295F02-BD95-4D19-8A69-014FDB5FDAAB}" dt="2022-10-14T12:53:59.577" v="1005" actId="20577"/>
        <pc:sldMkLst>
          <pc:docMk/>
          <pc:sldMk cId="0" sldId="435"/>
        </pc:sldMkLst>
        <pc:spChg chg="mod">
          <ac:chgData name="Nizamettin AYDIN" userId="45c69f7b-6da4-41e6-a041-0ab696457aaa" providerId="ADAL" clId="{A1295F02-BD95-4D19-8A69-014FDB5FDAAB}" dt="2022-10-14T12:53:59.577" v="1005" actId="20577"/>
          <ac:spMkLst>
            <pc:docMk/>
            <pc:sldMk cId="0" sldId="435"/>
            <ac:spMk id="5122" creationId="{00000000-0000-0000-0000-000000000000}"/>
          </ac:spMkLst>
        </pc:spChg>
        <pc:spChg chg="mod">
          <ac:chgData name="Nizamettin AYDIN" userId="45c69f7b-6da4-41e6-a041-0ab696457aaa" providerId="ADAL" clId="{A1295F02-BD95-4D19-8A69-014FDB5FDAAB}" dt="2022-10-14T12:53:18.894" v="1001" actId="20577"/>
          <ac:spMkLst>
            <pc:docMk/>
            <pc:sldMk cId="0" sldId="435"/>
            <ac:spMk id="5123" creationId="{00000000-0000-0000-0000-000000000000}"/>
          </ac:spMkLst>
        </pc:spChg>
      </pc:sldChg>
      <pc:sldChg chg="del">
        <pc:chgData name="Nizamettin AYDIN" userId="45c69f7b-6da4-41e6-a041-0ab696457aaa" providerId="ADAL" clId="{A1295F02-BD95-4D19-8A69-014FDB5FDAAB}" dt="2022-10-14T12:54:05.227" v="1006" actId="47"/>
        <pc:sldMkLst>
          <pc:docMk/>
          <pc:sldMk cId="1609994886" sldId="436"/>
        </pc:sldMkLst>
        <pc:spChg chg="mod">
          <ac:chgData name="Nizamettin AYDIN" userId="45c69f7b-6da4-41e6-a041-0ab696457aaa" providerId="ADAL" clId="{A1295F02-BD95-4D19-8A69-014FDB5FDAAB}" dt="2022-10-14T09:45:48.784" v="83"/>
          <ac:spMkLst>
            <pc:docMk/>
            <pc:sldMk cId="1609994886" sldId="436"/>
            <ac:spMk id="2" creationId="{376522CE-7D02-855A-B302-9D0324639BC9}"/>
          </ac:spMkLst>
        </pc:spChg>
        <pc:spChg chg="mod">
          <ac:chgData name="Nizamettin AYDIN" userId="45c69f7b-6da4-41e6-a041-0ab696457aaa" providerId="ADAL" clId="{A1295F02-BD95-4D19-8A69-014FDB5FDAAB}" dt="2022-10-14T09:46:39.278" v="89"/>
          <ac:spMkLst>
            <pc:docMk/>
            <pc:sldMk cId="1609994886" sldId="436"/>
            <ac:spMk id="3" creationId="{9635429A-ED04-14E4-82DB-D1D2A0680CBE}"/>
          </ac:spMkLst>
        </pc:spChg>
        <pc:graphicFrameChg chg="add del mod">
          <ac:chgData name="Nizamettin AYDIN" userId="45c69f7b-6da4-41e6-a041-0ab696457aaa" providerId="ADAL" clId="{A1295F02-BD95-4D19-8A69-014FDB5FDAAB}" dt="2022-10-14T09:47:05.094" v="91"/>
          <ac:graphicFrameMkLst>
            <pc:docMk/>
            <pc:sldMk cId="1609994886" sldId="436"/>
            <ac:graphicFrameMk id="5" creationId="{68376F1C-08AB-8B30-D087-5C1E82679C53}"/>
          </ac:graphicFrameMkLst>
        </pc:graphicFrameChg>
        <pc:graphicFrameChg chg="add del mod">
          <ac:chgData name="Nizamettin AYDIN" userId="45c69f7b-6da4-41e6-a041-0ab696457aaa" providerId="ADAL" clId="{A1295F02-BD95-4D19-8A69-014FDB5FDAAB}" dt="2022-10-14T09:47:40.558" v="109" actId="1035"/>
          <ac:graphicFrameMkLst>
            <pc:docMk/>
            <pc:sldMk cId="1609994886" sldId="436"/>
            <ac:graphicFrameMk id="6" creationId="{B3E2E7A0-9C45-8EFC-1C5B-AAFA3B2AA0EB}"/>
          </ac:graphicFrameMkLst>
        </pc:graphicFrameChg>
        <pc:graphicFrameChg chg="add del mod">
          <ac:chgData name="Nizamettin AYDIN" userId="45c69f7b-6da4-41e6-a041-0ab696457aaa" providerId="ADAL" clId="{A1295F02-BD95-4D19-8A69-014FDB5FDAAB}" dt="2022-10-14T09:47:40.558" v="109" actId="1035"/>
          <ac:graphicFrameMkLst>
            <pc:docMk/>
            <pc:sldMk cId="1609994886" sldId="436"/>
            <ac:graphicFrameMk id="7" creationId="{54550FCA-EDCF-3153-EC5C-9E96BA5ED46E}"/>
          </ac:graphicFrameMkLst>
        </pc:graphicFrameChg>
        <pc:graphicFrameChg chg="add del mod">
          <ac:chgData name="Nizamettin AYDIN" userId="45c69f7b-6da4-41e6-a041-0ab696457aaa" providerId="ADAL" clId="{A1295F02-BD95-4D19-8A69-014FDB5FDAAB}" dt="2022-10-14T09:47:40.558" v="109" actId="1035"/>
          <ac:graphicFrameMkLst>
            <pc:docMk/>
            <pc:sldMk cId="1609994886" sldId="436"/>
            <ac:graphicFrameMk id="8" creationId="{C3434AAC-82DE-F2F6-98FA-215F8FB7FF92}"/>
          </ac:graphicFrameMkLst>
        </pc:graphicFrameChg>
      </pc:sldChg>
      <pc:sldChg chg="del">
        <pc:chgData name="Nizamettin AYDIN" userId="45c69f7b-6da4-41e6-a041-0ab696457aaa" providerId="ADAL" clId="{A1295F02-BD95-4D19-8A69-014FDB5FDAAB}" dt="2022-10-14T12:54:05.372" v="1007" actId="47"/>
        <pc:sldMkLst>
          <pc:docMk/>
          <pc:sldMk cId="4027521855" sldId="437"/>
        </pc:sldMkLst>
        <pc:spChg chg="mod">
          <ac:chgData name="Nizamettin AYDIN" userId="45c69f7b-6da4-41e6-a041-0ab696457aaa" providerId="ADAL" clId="{A1295F02-BD95-4D19-8A69-014FDB5FDAAB}" dt="2022-10-14T09:47:52.904" v="111"/>
          <ac:spMkLst>
            <pc:docMk/>
            <pc:sldMk cId="4027521855" sldId="437"/>
            <ac:spMk id="2" creationId="{05E8F931-C7D8-32EC-4AF8-B63505E6AD56}"/>
          </ac:spMkLst>
        </pc:spChg>
        <pc:spChg chg="mod">
          <ac:chgData name="Nizamettin AYDIN" userId="45c69f7b-6da4-41e6-a041-0ab696457aaa" providerId="ADAL" clId="{A1295F02-BD95-4D19-8A69-014FDB5FDAAB}" dt="2022-10-14T09:57:49.169" v="198" actId="207"/>
          <ac:spMkLst>
            <pc:docMk/>
            <pc:sldMk cId="4027521855" sldId="437"/>
            <ac:spMk id="3" creationId="{D0ECD0EE-C6B5-C460-FEB5-D64A604C0D21}"/>
          </ac:spMkLst>
        </pc:spChg>
      </pc:sldChg>
      <pc:sldChg chg="modSp new del mod">
        <pc:chgData name="Nizamettin AYDIN" userId="45c69f7b-6da4-41e6-a041-0ab696457aaa" providerId="ADAL" clId="{A1295F02-BD95-4D19-8A69-014FDB5FDAAB}" dt="2022-10-14T12:54:05.585" v="1008" actId="47"/>
        <pc:sldMkLst>
          <pc:docMk/>
          <pc:sldMk cId="2170123497" sldId="438"/>
        </pc:sldMkLst>
        <pc:spChg chg="mod">
          <ac:chgData name="Nizamettin AYDIN" userId="45c69f7b-6da4-41e6-a041-0ab696457aaa" providerId="ADAL" clId="{A1295F02-BD95-4D19-8A69-014FDB5FDAAB}" dt="2022-10-14T09:52:22.908" v="152"/>
          <ac:spMkLst>
            <pc:docMk/>
            <pc:sldMk cId="2170123497" sldId="438"/>
            <ac:spMk id="2" creationId="{73EFFA30-82B5-F362-71CE-C1442C2DC8F1}"/>
          </ac:spMkLst>
        </pc:spChg>
        <pc:spChg chg="mod">
          <ac:chgData name="Nizamettin AYDIN" userId="45c69f7b-6da4-41e6-a041-0ab696457aaa" providerId="ADAL" clId="{A1295F02-BD95-4D19-8A69-014FDB5FDAAB}" dt="2022-10-14T11:13:05.862" v="368" actId="20577"/>
          <ac:spMkLst>
            <pc:docMk/>
            <pc:sldMk cId="2170123497" sldId="438"/>
            <ac:spMk id="3" creationId="{46843811-57F2-36D9-3A4E-35B486BE7C11}"/>
          </ac:spMkLst>
        </pc:spChg>
      </pc:sldChg>
      <pc:sldChg chg="addSp modSp new del mod">
        <pc:chgData name="Nizamettin AYDIN" userId="45c69f7b-6da4-41e6-a041-0ab696457aaa" providerId="ADAL" clId="{A1295F02-BD95-4D19-8A69-014FDB5FDAAB}" dt="2022-10-14T12:54:06.227" v="1009" actId="47"/>
        <pc:sldMkLst>
          <pc:docMk/>
          <pc:sldMk cId="2447625937" sldId="439"/>
        </pc:sldMkLst>
        <pc:spChg chg="mod">
          <ac:chgData name="Nizamettin AYDIN" userId="45c69f7b-6da4-41e6-a041-0ab696457aaa" providerId="ADAL" clId="{A1295F02-BD95-4D19-8A69-014FDB5FDAAB}" dt="2022-10-14T09:54:15.031" v="161"/>
          <ac:spMkLst>
            <pc:docMk/>
            <pc:sldMk cId="2447625937" sldId="439"/>
            <ac:spMk id="2" creationId="{72389A13-2F0B-2FCE-751E-E6EB2E043C63}"/>
          </ac:spMkLst>
        </pc:spChg>
        <pc:spChg chg="mod">
          <ac:chgData name="Nizamettin AYDIN" userId="45c69f7b-6da4-41e6-a041-0ab696457aaa" providerId="ADAL" clId="{A1295F02-BD95-4D19-8A69-014FDB5FDAAB}" dt="2022-10-14T09:56:30.679" v="188" actId="15"/>
          <ac:spMkLst>
            <pc:docMk/>
            <pc:sldMk cId="2447625937" sldId="439"/>
            <ac:spMk id="3" creationId="{F3FA7959-F986-B72F-C75D-EF18B01ED7A6}"/>
          </ac:spMkLst>
        </pc:spChg>
        <pc:graphicFrameChg chg="add mod">
          <ac:chgData name="Nizamettin AYDIN" userId="45c69f7b-6da4-41e6-a041-0ab696457aaa" providerId="ADAL" clId="{A1295F02-BD95-4D19-8A69-014FDB5FDAAB}" dt="2022-10-14T09:56:41.917" v="190" actId="1076"/>
          <ac:graphicFrameMkLst>
            <pc:docMk/>
            <pc:sldMk cId="2447625937" sldId="439"/>
            <ac:graphicFrameMk id="5" creationId="{0E6F911D-2D32-C5C8-FC10-7967B6E71870}"/>
          </ac:graphicFrameMkLst>
        </pc:graphicFrameChg>
      </pc:sldChg>
      <pc:sldChg chg="modSp new del mod">
        <pc:chgData name="Nizamettin AYDIN" userId="45c69f7b-6da4-41e6-a041-0ab696457aaa" providerId="ADAL" clId="{A1295F02-BD95-4D19-8A69-014FDB5FDAAB}" dt="2022-10-14T12:54:06.547" v="1010" actId="47"/>
        <pc:sldMkLst>
          <pc:docMk/>
          <pc:sldMk cId="2697873325" sldId="440"/>
        </pc:sldMkLst>
        <pc:spChg chg="mod">
          <ac:chgData name="Nizamettin AYDIN" userId="45c69f7b-6da4-41e6-a041-0ab696457aaa" providerId="ADAL" clId="{A1295F02-BD95-4D19-8A69-014FDB5FDAAB}" dt="2022-10-14T09:56:59.379" v="192"/>
          <ac:spMkLst>
            <pc:docMk/>
            <pc:sldMk cId="2697873325" sldId="440"/>
            <ac:spMk id="2" creationId="{70EBF6D9-3E2B-A92D-F36E-6E13AF4BE5DD}"/>
          </ac:spMkLst>
        </pc:spChg>
        <pc:spChg chg="mod">
          <ac:chgData name="Nizamettin AYDIN" userId="45c69f7b-6da4-41e6-a041-0ab696457aaa" providerId="ADAL" clId="{A1295F02-BD95-4D19-8A69-014FDB5FDAAB}" dt="2022-10-14T09:59:10.111" v="209" actId="207"/>
          <ac:spMkLst>
            <pc:docMk/>
            <pc:sldMk cId="2697873325" sldId="440"/>
            <ac:spMk id="3" creationId="{417C62F8-A129-CFA3-4415-13A9E5BACC87}"/>
          </ac:spMkLst>
        </pc:spChg>
      </pc:sldChg>
      <pc:sldChg chg="addSp modSp new del mod">
        <pc:chgData name="Nizamettin AYDIN" userId="45c69f7b-6da4-41e6-a041-0ab696457aaa" providerId="ADAL" clId="{A1295F02-BD95-4D19-8A69-014FDB5FDAAB}" dt="2022-10-14T12:54:06.763" v="1011" actId="47"/>
        <pc:sldMkLst>
          <pc:docMk/>
          <pc:sldMk cId="2288747974" sldId="441"/>
        </pc:sldMkLst>
        <pc:spChg chg="mod">
          <ac:chgData name="Nizamettin AYDIN" userId="45c69f7b-6da4-41e6-a041-0ab696457aaa" providerId="ADAL" clId="{A1295F02-BD95-4D19-8A69-014FDB5FDAAB}" dt="2022-10-14T09:59:36.573" v="211"/>
          <ac:spMkLst>
            <pc:docMk/>
            <pc:sldMk cId="2288747974" sldId="441"/>
            <ac:spMk id="2" creationId="{EA9707CE-191D-63E1-EA32-EA74BA83D558}"/>
          </ac:spMkLst>
        </pc:spChg>
        <pc:spChg chg="mod">
          <ac:chgData name="Nizamettin AYDIN" userId="45c69f7b-6da4-41e6-a041-0ab696457aaa" providerId="ADAL" clId="{A1295F02-BD95-4D19-8A69-014FDB5FDAAB}" dt="2022-10-14T10:36:55.616" v="214" actId="947"/>
          <ac:spMkLst>
            <pc:docMk/>
            <pc:sldMk cId="2288747974" sldId="441"/>
            <ac:spMk id="3" creationId="{F4AAC6C0-9668-5E6F-6843-557C5F134494}"/>
          </ac:spMkLst>
        </pc:spChg>
        <pc:spChg chg="mod">
          <ac:chgData name="Nizamettin AYDIN" userId="45c69f7b-6da4-41e6-a041-0ab696457aaa" providerId="ADAL" clId="{A1295F02-BD95-4D19-8A69-014FDB5FDAAB}" dt="2022-10-14T12:31:57.245" v="924" actId="1076"/>
          <ac:spMkLst>
            <pc:docMk/>
            <pc:sldMk cId="2288747974" sldId="441"/>
            <ac:spMk id="7" creationId="{8B198A49-3775-0896-F4AD-51428F60C3AE}"/>
          </ac:spMkLst>
        </pc:spChg>
        <pc:spChg chg="mod">
          <ac:chgData name="Nizamettin AYDIN" userId="45c69f7b-6da4-41e6-a041-0ab696457aaa" providerId="ADAL" clId="{A1295F02-BD95-4D19-8A69-014FDB5FDAAB}" dt="2022-10-14T12:31:57.245" v="924" actId="1076"/>
          <ac:spMkLst>
            <pc:docMk/>
            <pc:sldMk cId="2288747974" sldId="441"/>
            <ac:spMk id="8" creationId="{9F2BE553-F2E6-CF7D-EA49-8E3D5C74B0A9}"/>
          </ac:spMkLst>
        </pc:spChg>
        <pc:spChg chg="mod">
          <ac:chgData name="Nizamettin AYDIN" userId="45c69f7b-6da4-41e6-a041-0ab696457aaa" providerId="ADAL" clId="{A1295F02-BD95-4D19-8A69-014FDB5FDAAB}" dt="2022-10-14T12:31:51.782" v="923" actId="1076"/>
          <ac:spMkLst>
            <pc:docMk/>
            <pc:sldMk cId="2288747974" sldId="441"/>
            <ac:spMk id="10" creationId="{B428DEB9-4CFD-5ABF-B38C-BA72CE7D362A}"/>
          </ac:spMkLst>
        </pc:spChg>
        <pc:spChg chg="mod">
          <ac:chgData name="Nizamettin AYDIN" userId="45c69f7b-6da4-41e6-a041-0ab696457aaa" providerId="ADAL" clId="{A1295F02-BD95-4D19-8A69-014FDB5FDAAB}" dt="2022-10-14T12:31:51.782" v="923" actId="1076"/>
          <ac:spMkLst>
            <pc:docMk/>
            <pc:sldMk cId="2288747974" sldId="441"/>
            <ac:spMk id="11" creationId="{1F40FD2B-430D-A73C-757D-69A443E9850C}"/>
          </ac:spMkLst>
        </pc:spChg>
        <pc:grpChg chg="add mod">
          <ac:chgData name="Nizamettin AYDIN" userId="45c69f7b-6da4-41e6-a041-0ab696457aaa" providerId="ADAL" clId="{A1295F02-BD95-4D19-8A69-014FDB5FDAAB}" dt="2022-10-14T12:31:57.245" v="924" actId="1076"/>
          <ac:grpSpMkLst>
            <pc:docMk/>
            <pc:sldMk cId="2288747974" sldId="441"/>
            <ac:grpSpMk id="6" creationId="{183C86F0-1987-3EC6-912E-A14DB8044316}"/>
          </ac:grpSpMkLst>
        </pc:grpChg>
        <pc:grpChg chg="add mod">
          <ac:chgData name="Nizamettin AYDIN" userId="45c69f7b-6da4-41e6-a041-0ab696457aaa" providerId="ADAL" clId="{A1295F02-BD95-4D19-8A69-014FDB5FDAAB}" dt="2022-10-14T12:31:51.782" v="923" actId="1076"/>
          <ac:grpSpMkLst>
            <pc:docMk/>
            <pc:sldMk cId="2288747974" sldId="441"/>
            <ac:grpSpMk id="9" creationId="{96316D17-C1B7-EE5C-518E-F33AB4FD6F1E}"/>
          </ac:grpSpMkLst>
        </pc:grpChg>
        <pc:graphicFrameChg chg="add mod modGraphic">
          <ac:chgData name="Nizamettin AYDIN" userId="45c69f7b-6da4-41e6-a041-0ab696457aaa" providerId="ADAL" clId="{A1295F02-BD95-4D19-8A69-014FDB5FDAAB}" dt="2022-10-14T12:31:22.885" v="918" actId="14100"/>
          <ac:graphicFrameMkLst>
            <pc:docMk/>
            <pc:sldMk cId="2288747974" sldId="441"/>
            <ac:graphicFrameMk id="5" creationId="{E7152989-C29A-9EDB-FD68-36B2DB68F8CA}"/>
          </ac:graphicFrameMkLst>
        </pc:graphicFrameChg>
      </pc:sldChg>
      <pc:sldChg chg="addSp modSp new del mod">
        <pc:chgData name="Nizamettin AYDIN" userId="45c69f7b-6da4-41e6-a041-0ab696457aaa" providerId="ADAL" clId="{A1295F02-BD95-4D19-8A69-014FDB5FDAAB}" dt="2022-10-14T12:54:06.921" v="1012" actId="47"/>
        <pc:sldMkLst>
          <pc:docMk/>
          <pc:sldMk cId="423228411" sldId="442"/>
        </pc:sldMkLst>
        <pc:spChg chg="mod">
          <ac:chgData name="Nizamettin AYDIN" userId="45c69f7b-6da4-41e6-a041-0ab696457aaa" providerId="ADAL" clId="{A1295F02-BD95-4D19-8A69-014FDB5FDAAB}" dt="2022-10-14T10:38:35.063" v="223"/>
          <ac:spMkLst>
            <pc:docMk/>
            <pc:sldMk cId="423228411" sldId="442"/>
            <ac:spMk id="2" creationId="{45A124C9-CE57-2362-AA40-9F9A2411A07C}"/>
          </ac:spMkLst>
        </pc:spChg>
        <pc:spChg chg="mod">
          <ac:chgData name="Nizamettin AYDIN" userId="45c69f7b-6da4-41e6-a041-0ab696457aaa" providerId="ADAL" clId="{A1295F02-BD95-4D19-8A69-014FDB5FDAAB}" dt="2022-10-14T10:39:10.597" v="227" actId="947"/>
          <ac:spMkLst>
            <pc:docMk/>
            <pc:sldMk cId="423228411" sldId="442"/>
            <ac:spMk id="3" creationId="{F25543F2-0B5A-4AFA-9F9D-B1771CE7A8A2}"/>
          </ac:spMkLst>
        </pc:spChg>
        <pc:spChg chg="mod">
          <ac:chgData name="Nizamettin AYDIN" userId="45c69f7b-6da4-41e6-a041-0ab696457aaa" providerId="ADAL" clId="{A1295F02-BD95-4D19-8A69-014FDB5FDAAB}" dt="2022-10-14T12:33:11.597" v="938" actId="1035"/>
          <ac:spMkLst>
            <pc:docMk/>
            <pc:sldMk cId="423228411" sldId="442"/>
            <ac:spMk id="7" creationId="{5C94A86F-2D0B-1B3C-F1BF-A2ACC90219A3}"/>
          </ac:spMkLst>
        </pc:spChg>
        <pc:spChg chg="mod">
          <ac:chgData name="Nizamettin AYDIN" userId="45c69f7b-6da4-41e6-a041-0ab696457aaa" providerId="ADAL" clId="{A1295F02-BD95-4D19-8A69-014FDB5FDAAB}" dt="2022-10-14T12:33:11.597" v="938" actId="1035"/>
          <ac:spMkLst>
            <pc:docMk/>
            <pc:sldMk cId="423228411" sldId="442"/>
            <ac:spMk id="8" creationId="{7EA7CAE3-B995-A403-8686-EDFA3BEF7AAE}"/>
          </ac:spMkLst>
        </pc:spChg>
        <pc:spChg chg="mod">
          <ac:chgData name="Nizamettin AYDIN" userId="45c69f7b-6da4-41e6-a041-0ab696457aaa" providerId="ADAL" clId="{A1295F02-BD95-4D19-8A69-014FDB5FDAAB}" dt="2022-10-14T12:33:07.846" v="937" actId="1035"/>
          <ac:spMkLst>
            <pc:docMk/>
            <pc:sldMk cId="423228411" sldId="442"/>
            <ac:spMk id="10" creationId="{25832E39-B603-F4EC-95C9-06917E96BD64}"/>
          </ac:spMkLst>
        </pc:spChg>
        <pc:spChg chg="mod">
          <ac:chgData name="Nizamettin AYDIN" userId="45c69f7b-6da4-41e6-a041-0ab696457aaa" providerId="ADAL" clId="{A1295F02-BD95-4D19-8A69-014FDB5FDAAB}" dt="2022-10-14T12:33:07.846" v="937" actId="1035"/>
          <ac:spMkLst>
            <pc:docMk/>
            <pc:sldMk cId="423228411" sldId="442"/>
            <ac:spMk id="11" creationId="{FA6CE919-73B1-7E1E-60D4-0E9138CBBB06}"/>
          </ac:spMkLst>
        </pc:spChg>
        <pc:spChg chg="mod">
          <ac:chgData name="Nizamettin AYDIN" userId="45c69f7b-6da4-41e6-a041-0ab696457aaa" providerId="ADAL" clId="{A1295F02-BD95-4D19-8A69-014FDB5FDAAB}" dt="2022-10-14T12:33:04.629" v="936" actId="1035"/>
          <ac:spMkLst>
            <pc:docMk/>
            <pc:sldMk cId="423228411" sldId="442"/>
            <ac:spMk id="13" creationId="{9AD01650-72DF-2D7B-B78C-D4B4585A2B94}"/>
          </ac:spMkLst>
        </pc:spChg>
        <pc:spChg chg="mod">
          <ac:chgData name="Nizamettin AYDIN" userId="45c69f7b-6da4-41e6-a041-0ab696457aaa" providerId="ADAL" clId="{A1295F02-BD95-4D19-8A69-014FDB5FDAAB}" dt="2022-10-14T12:33:04.629" v="936" actId="1035"/>
          <ac:spMkLst>
            <pc:docMk/>
            <pc:sldMk cId="423228411" sldId="442"/>
            <ac:spMk id="14" creationId="{B1FFC496-D5BB-342D-E8D3-B5DAF84691F2}"/>
          </ac:spMkLst>
        </pc:spChg>
        <pc:grpChg chg="add mod">
          <ac:chgData name="Nizamettin AYDIN" userId="45c69f7b-6da4-41e6-a041-0ab696457aaa" providerId="ADAL" clId="{A1295F02-BD95-4D19-8A69-014FDB5FDAAB}" dt="2022-10-14T12:33:11.597" v="938" actId="1035"/>
          <ac:grpSpMkLst>
            <pc:docMk/>
            <pc:sldMk cId="423228411" sldId="442"/>
            <ac:grpSpMk id="6" creationId="{CBEA6AB3-2585-6FAA-CD35-1A5A551592BE}"/>
          </ac:grpSpMkLst>
        </pc:grpChg>
        <pc:grpChg chg="add mod">
          <ac:chgData name="Nizamettin AYDIN" userId="45c69f7b-6da4-41e6-a041-0ab696457aaa" providerId="ADAL" clId="{A1295F02-BD95-4D19-8A69-014FDB5FDAAB}" dt="2022-10-14T12:33:07.846" v="937" actId="1035"/>
          <ac:grpSpMkLst>
            <pc:docMk/>
            <pc:sldMk cId="423228411" sldId="442"/>
            <ac:grpSpMk id="9" creationId="{C7B64E08-B20A-E2E3-36B9-7B4B26923AB5}"/>
          </ac:grpSpMkLst>
        </pc:grpChg>
        <pc:grpChg chg="add mod">
          <ac:chgData name="Nizamettin AYDIN" userId="45c69f7b-6da4-41e6-a041-0ab696457aaa" providerId="ADAL" clId="{A1295F02-BD95-4D19-8A69-014FDB5FDAAB}" dt="2022-10-14T12:33:04.629" v="936" actId="1035"/>
          <ac:grpSpMkLst>
            <pc:docMk/>
            <pc:sldMk cId="423228411" sldId="442"/>
            <ac:grpSpMk id="12" creationId="{E70B2D26-26BA-12D0-AB0F-FEC41AC39E96}"/>
          </ac:grpSpMkLst>
        </pc:grpChg>
        <pc:graphicFrameChg chg="add mod modGraphic">
          <ac:chgData name="Nizamettin AYDIN" userId="45c69f7b-6da4-41e6-a041-0ab696457aaa" providerId="ADAL" clId="{A1295F02-BD95-4D19-8A69-014FDB5FDAAB}" dt="2022-10-14T12:32:19.493" v="928" actId="14100"/>
          <ac:graphicFrameMkLst>
            <pc:docMk/>
            <pc:sldMk cId="423228411" sldId="442"/>
            <ac:graphicFrameMk id="5" creationId="{5BE5A487-375A-9906-DF0F-8B277849EF2E}"/>
          </ac:graphicFrameMkLst>
        </pc:graphicFrameChg>
      </pc:sldChg>
      <pc:sldChg chg="addSp modSp new del mod">
        <pc:chgData name="Nizamettin AYDIN" userId="45c69f7b-6da4-41e6-a041-0ab696457aaa" providerId="ADAL" clId="{A1295F02-BD95-4D19-8A69-014FDB5FDAAB}" dt="2022-10-14T12:54:07.150" v="1013" actId="47"/>
        <pc:sldMkLst>
          <pc:docMk/>
          <pc:sldMk cId="3882724442" sldId="443"/>
        </pc:sldMkLst>
        <pc:spChg chg="mod">
          <ac:chgData name="Nizamettin AYDIN" userId="45c69f7b-6da4-41e6-a041-0ab696457aaa" providerId="ADAL" clId="{A1295F02-BD95-4D19-8A69-014FDB5FDAAB}" dt="2022-10-14T10:42:03.314" v="241"/>
          <ac:spMkLst>
            <pc:docMk/>
            <pc:sldMk cId="3882724442" sldId="443"/>
            <ac:spMk id="2" creationId="{F0D5CB5C-7F12-5D4E-3C8D-E65CD73806AF}"/>
          </ac:spMkLst>
        </pc:spChg>
        <pc:spChg chg="mod">
          <ac:chgData name="Nizamettin AYDIN" userId="45c69f7b-6da4-41e6-a041-0ab696457aaa" providerId="ADAL" clId="{A1295F02-BD95-4D19-8A69-014FDB5FDAAB}" dt="2022-10-14T10:50:14.359" v="272" actId="207"/>
          <ac:spMkLst>
            <pc:docMk/>
            <pc:sldMk cId="3882724442" sldId="443"/>
            <ac:spMk id="3" creationId="{23C9FB0C-C452-A7E8-ABB7-16DCE8543C5C}"/>
          </ac:spMkLst>
        </pc:spChg>
        <pc:spChg chg="mod">
          <ac:chgData name="Nizamettin AYDIN" userId="45c69f7b-6da4-41e6-a041-0ab696457aaa" providerId="ADAL" clId="{A1295F02-BD95-4D19-8A69-014FDB5FDAAB}" dt="2022-10-14T12:33:57.101" v="943" actId="1076"/>
          <ac:spMkLst>
            <pc:docMk/>
            <pc:sldMk cId="3882724442" sldId="443"/>
            <ac:spMk id="7" creationId="{384AABA9-F057-1EA6-2D31-B424BA057FEC}"/>
          </ac:spMkLst>
        </pc:spChg>
        <pc:spChg chg="mod">
          <ac:chgData name="Nizamettin AYDIN" userId="45c69f7b-6da4-41e6-a041-0ab696457aaa" providerId="ADAL" clId="{A1295F02-BD95-4D19-8A69-014FDB5FDAAB}" dt="2022-10-14T12:33:57.101" v="943" actId="1076"/>
          <ac:spMkLst>
            <pc:docMk/>
            <pc:sldMk cId="3882724442" sldId="443"/>
            <ac:spMk id="8" creationId="{15F74AA8-C59D-1BDB-5DBB-8C687ECD3CAA}"/>
          </ac:spMkLst>
        </pc:spChg>
        <pc:spChg chg="mod">
          <ac:chgData name="Nizamettin AYDIN" userId="45c69f7b-6da4-41e6-a041-0ab696457aaa" providerId="ADAL" clId="{A1295F02-BD95-4D19-8A69-014FDB5FDAAB}" dt="2022-10-14T12:33:53.739" v="942" actId="255"/>
          <ac:spMkLst>
            <pc:docMk/>
            <pc:sldMk cId="3882724442" sldId="443"/>
            <ac:spMk id="10" creationId="{39851771-7DC9-E649-77FF-48F175335F13}"/>
          </ac:spMkLst>
        </pc:spChg>
        <pc:spChg chg="mod">
          <ac:chgData name="Nizamettin AYDIN" userId="45c69f7b-6da4-41e6-a041-0ab696457aaa" providerId="ADAL" clId="{A1295F02-BD95-4D19-8A69-014FDB5FDAAB}" dt="2022-10-14T12:33:53.739" v="942" actId="255"/>
          <ac:spMkLst>
            <pc:docMk/>
            <pc:sldMk cId="3882724442" sldId="443"/>
            <ac:spMk id="11" creationId="{F9EEAAE9-1E77-8FE8-4933-52C8DCBA3CE3}"/>
          </ac:spMkLst>
        </pc:spChg>
        <pc:spChg chg="mod">
          <ac:chgData name="Nizamettin AYDIN" userId="45c69f7b-6da4-41e6-a041-0ab696457aaa" providerId="ADAL" clId="{A1295F02-BD95-4D19-8A69-014FDB5FDAAB}" dt="2022-10-14T12:34:04.939" v="945" actId="255"/>
          <ac:spMkLst>
            <pc:docMk/>
            <pc:sldMk cId="3882724442" sldId="443"/>
            <ac:spMk id="13" creationId="{220D2224-9ACD-009A-DC94-89F36B1BCDB3}"/>
          </ac:spMkLst>
        </pc:spChg>
        <pc:spChg chg="mod">
          <ac:chgData name="Nizamettin AYDIN" userId="45c69f7b-6da4-41e6-a041-0ab696457aaa" providerId="ADAL" clId="{A1295F02-BD95-4D19-8A69-014FDB5FDAAB}" dt="2022-10-14T12:34:04.939" v="945" actId="255"/>
          <ac:spMkLst>
            <pc:docMk/>
            <pc:sldMk cId="3882724442" sldId="443"/>
            <ac:spMk id="14" creationId="{E94DE958-CCEA-D164-300F-FB2E8EBD3B6D}"/>
          </ac:spMkLst>
        </pc:spChg>
        <pc:grpChg chg="add mod">
          <ac:chgData name="Nizamettin AYDIN" userId="45c69f7b-6da4-41e6-a041-0ab696457aaa" providerId="ADAL" clId="{A1295F02-BD95-4D19-8A69-014FDB5FDAAB}" dt="2022-10-14T12:33:57.101" v="943" actId="1076"/>
          <ac:grpSpMkLst>
            <pc:docMk/>
            <pc:sldMk cId="3882724442" sldId="443"/>
            <ac:grpSpMk id="6" creationId="{9443C7E3-BE75-EF6C-6088-4D63DC821AD8}"/>
          </ac:grpSpMkLst>
        </pc:grpChg>
        <pc:grpChg chg="add mod">
          <ac:chgData name="Nizamettin AYDIN" userId="45c69f7b-6da4-41e6-a041-0ab696457aaa" providerId="ADAL" clId="{A1295F02-BD95-4D19-8A69-014FDB5FDAAB}" dt="2022-10-14T12:33:53.739" v="942" actId="255"/>
          <ac:grpSpMkLst>
            <pc:docMk/>
            <pc:sldMk cId="3882724442" sldId="443"/>
            <ac:grpSpMk id="9" creationId="{C08488C1-11B3-0FA8-3F67-94DEC3B4A0EB}"/>
          </ac:grpSpMkLst>
        </pc:grpChg>
        <pc:grpChg chg="add mod">
          <ac:chgData name="Nizamettin AYDIN" userId="45c69f7b-6da4-41e6-a041-0ab696457aaa" providerId="ADAL" clId="{A1295F02-BD95-4D19-8A69-014FDB5FDAAB}" dt="2022-10-14T12:34:04.939" v="945" actId="255"/>
          <ac:grpSpMkLst>
            <pc:docMk/>
            <pc:sldMk cId="3882724442" sldId="443"/>
            <ac:grpSpMk id="12" creationId="{AC684186-89FA-7C0B-D8E7-52800F846987}"/>
          </ac:grpSpMkLst>
        </pc:grpChg>
        <pc:graphicFrameChg chg="add mod modGraphic">
          <ac:chgData name="Nizamettin AYDIN" userId="45c69f7b-6da4-41e6-a041-0ab696457aaa" providerId="ADAL" clId="{A1295F02-BD95-4D19-8A69-014FDB5FDAAB}" dt="2022-10-14T12:33:35.066" v="939" actId="255"/>
          <ac:graphicFrameMkLst>
            <pc:docMk/>
            <pc:sldMk cId="3882724442" sldId="443"/>
            <ac:graphicFrameMk id="5" creationId="{24B34226-40FE-3FFF-6612-9F9420AE964F}"/>
          </ac:graphicFrameMkLst>
        </pc:graphicFrameChg>
      </pc:sldChg>
      <pc:sldChg chg="addSp modSp new del mod">
        <pc:chgData name="Nizamettin AYDIN" userId="45c69f7b-6da4-41e6-a041-0ab696457aaa" providerId="ADAL" clId="{A1295F02-BD95-4D19-8A69-014FDB5FDAAB}" dt="2022-10-14T12:54:07.286" v="1014" actId="47"/>
        <pc:sldMkLst>
          <pc:docMk/>
          <pc:sldMk cId="1607342883" sldId="444"/>
        </pc:sldMkLst>
        <pc:spChg chg="mod">
          <ac:chgData name="Nizamettin AYDIN" userId="45c69f7b-6da4-41e6-a041-0ab696457aaa" providerId="ADAL" clId="{A1295F02-BD95-4D19-8A69-014FDB5FDAAB}" dt="2022-10-14T10:47:45.119" v="255" actId="20577"/>
          <ac:spMkLst>
            <pc:docMk/>
            <pc:sldMk cId="1607342883" sldId="444"/>
            <ac:spMk id="2" creationId="{D2F9E44A-0A4F-9133-EAC2-444C88A0BDD3}"/>
          </ac:spMkLst>
        </pc:spChg>
        <pc:spChg chg="mod">
          <ac:chgData name="Nizamettin AYDIN" userId="45c69f7b-6da4-41e6-a041-0ab696457aaa" providerId="ADAL" clId="{A1295F02-BD95-4D19-8A69-014FDB5FDAAB}" dt="2022-10-14T10:52:24.859" v="282" actId="207"/>
          <ac:spMkLst>
            <pc:docMk/>
            <pc:sldMk cId="1607342883" sldId="444"/>
            <ac:spMk id="3" creationId="{2213F8F3-D25E-ECB3-B090-04669CEE9EF3}"/>
          </ac:spMkLst>
        </pc:spChg>
        <pc:spChg chg="mod">
          <ac:chgData name="Nizamettin AYDIN" userId="45c69f7b-6da4-41e6-a041-0ab696457aaa" providerId="ADAL" clId="{A1295F02-BD95-4D19-8A69-014FDB5FDAAB}" dt="2022-10-14T12:35:24.310" v="958" actId="1076"/>
          <ac:spMkLst>
            <pc:docMk/>
            <pc:sldMk cId="1607342883" sldId="444"/>
            <ac:spMk id="7" creationId="{2247FE8C-80B5-4B3E-FE4F-2E56B0439395}"/>
          </ac:spMkLst>
        </pc:spChg>
        <pc:spChg chg="mod">
          <ac:chgData name="Nizamettin AYDIN" userId="45c69f7b-6da4-41e6-a041-0ab696457aaa" providerId="ADAL" clId="{A1295F02-BD95-4D19-8A69-014FDB5FDAAB}" dt="2022-10-14T12:35:24.310" v="958" actId="1076"/>
          <ac:spMkLst>
            <pc:docMk/>
            <pc:sldMk cId="1607342883" sldId="444"/>
            <ac:spMk id="8" creationId="{A78F64CA-E101-38ED-3228-78F034C7CFDC}"/>
          </ac:spMkLst>
        </pc:spChg>
        <pc:spChg chg="mod">
          <ac:chgData name="Nizamettin AYDIN" userId="45c69f7b-6da4-41e6-a041-0ab696457aaa" providerId="ADAL" clId="{A1295F02-BD95-4D19-8A69-014FDB5FDAAB}" dt="2022-10-14T12:35:19.013" v="957" actId="1076"/>
          <ac:spMkLst>
            <pc:docMk/>
            <pc:sldMk cId="1607342883" sldId="444"/>
            <ac:spMk id="10" creationId="{7D48C588-CB36-5A9F-23BE-D5AB73C3377B}"/>
          </ac:spMkLst>
        </pc:spChg>
        <pc:spChg chg="mod">
          <ac:chgData name="Nizamettin AYDIN" userId="45c69f7b-6da4-41e6-a041-0ab696457aaa" providerId="ADAL" clId="{A1295F02-BD95-4D19-8A69-014FDB5FDAAB}" dt="2022-10-14T12:35:19.013" v="957" actId="1076"/>
          <ac:spMkLst>
            <pc:docMk/>
            <pc:sldMk cId="1607342883" sldId="444"/>
            <ac:spMk id="11" creationId="{F86AA20E-D47E-FB43-9B60-B2F6CB00B5D1}"/>
          </ac:spMkLst>
        </pc:spChg>
        <pc:spChg chg="mod">
          <ac:chgData name="Nizamettin AYDIN" userId="45c69f7b-6da4-41e6-a041-0ab696457aaa" providerId="ADAL" clId="{A1295F02-BD95-4D19-8A69-014FDB5FDAAB}" dt="2022-10-14T12:35:07.925" v="954" actId="14100"/>
          <ac:spMkLst>
            <pc:docMk/>
            <pc:sldMk cId="1607342883" sldId="444"/>
            <ac:spMk id="13" creationId="{EB87EEB4-7E55-4595-9A42-3666FD0BC79A}"/>
          </ac:spMkLst>
        </pc:spChg>
        <pc:spChg chg="mod">
          <ac:chgData name="Nizamettin AYDIN" userId="45c69f7b-6da4-41e6-a041-0ab696457aaa" providerId="ADAL" clId="{A1295F02-BD95-4D19-8A69-014FDB5FDAAB}" dt="2022-10-14T12:35:07.925" v="954" actId="14100"/>
          <ac:spMkLst>
            <pc:docMk/>
            <pc:sldMk cId="1607342883" sldId="444"/>
            <ac:spMk id="14" creationId="{D36B02E5-4866-FE87-0198-6F958551B893}"/>
          </ac:spMkLst>
        </pc:spChg>
        <pc:spChg chg="mod">
          <ac:chgData name="Nizamettin AYDIN" userId="45c69f7b-6da4-41e6-a041-0ab696457aaa" providerId="ADAL" clId="{A1295F02-BD95-4D19-8A69-014FDB5FDAAB}" dt="2022-10-14T12:35:02.910" v="952" actId="1076"/>
          <ac:spMkLst>
            <pc:docMk/>
            <pc:sldMk cId="1607342883" sldId="444"/>
            <ac:spMk id="16" creationId="{45890DD0-23F9-6711-AAF2-517BA341CD01}"/>
          </ac:spMkLst>
        </pc:spChg>
        <pc:spChg chg="mod">
          <ac:chgData name="Nizamettin AYDIN" userId="45c69f7b-6da4-41e6-a041-0ab696457aaa" providerId="ADAL" clId="{A1295F02-BD95-4D19-8A69-014FDB5FDAAB}" dt="2022-10-14T12:35:02.910" v="952" actId="1076"/>
          <ac:spMkLst>
            <pc:docMk/>
            <pc:sldMk cId="1607342883" sldId="444"/>
            <ac:spMk id="17" creationId="{737995DF-2D5F-EFE2-BE2F-DEE6FBC17DEA}"/>
          </ac:spMkLst>
        </pc:spChg>
        <pc:grpChg chg="add mod">
          <ac:chgData name="Nizamettin AYDIN" userId="45c69f7b-6da4-41e6-a041-0ab696457aaa" providerId="ADAL" clId="{A1295F02-BD95-4D19-8A69-014FDB5FDAAB}" dt="2022-10-14T12:35:24.310" v="958" actId="1076"/>
          <ac:grpSpMkLst>
            <pc:docMk/>
            <pc:sldMk cId="1607342883" sldId="444"/>
            <ac:grpSpMk id="6" creationId="{C0F27F1B-5721-2F31-130B-69DD0AC5FC26}"/>
          </ac:grpSpMkLst>
        </pc:grpChg>
        <pc:grpChg chg="add mod">
          <ac:chgData name="Nizamettin AYDIN" userId="45c69f7b-6da4-41e6-a041-0ab696457aaa" providerId="ADAL" clId="{A1295F02-BD95-4D19-8A69-014FDB5FDAAB}" dt="2022-10-14T12:35:19.013" v="957" actId="1076"/>
          <ac:grpSpMkLst>
            <pc:docMk/>
            <pc:sldMk cId="1607342883" sldId="444"/>
            <ac:grpSpMk id="9" creationId="{666FEDAD-915B-DDC8-AF75-14AFA9AFA476}"/>
          </ac:grpSpMkLst>
        </pc:grpChg>
        <pc:grpChg chg="add mod">
          <ac:chgData name="Nizamettin AYDIN" userId="45c69f7b-6da4-41e6-a041-0ab696457aaa" providerId="ADAL" clId="{A1295F02-BD95-4D19-8A69-014FDB5FDAAB}" dt="2022-10-14T12:35:07.925" v="954" actId="14100"/>
          <ac:grpSpMkLst>
            <pc:docMk/>
            <pc:sldMk cId="1607342883" sldId="444"/>
            <ac:grpSpMk id="12" creationId="{4E921FA9-7B55-631D-3B7E-4D43444E5508}"/>
          </ac:grpSpMkLst>
        </pc:grpChg>
        <pc:grpChg chg="add mod">
          <ac:chgData name="Nizamettin AYDIN" userId="45c69f7b-6da4-41e6-a041-0ab696457aaa" providerId="ADAL" clId="{A1295F02-BD95-4D19-8A69-014FDB5FDAAB}" dt="2022-10-14T12:35:02.910" v="952" actId="1076"/>
          <ac:grpSpMkLst>
            <pc:docMk/>
            <pc:sldMk cId="1607342883" sldId="444"/>
            <ac:grpSpMk id="15" creationId="{6FBB1F89-BE3A-B3E5-F819-B83B4394107B}"/>
          </ac:grpSpMkLst>
        </pc:grpChg>
        <pc:graphicFrameChg chg="add mod modGraphic">
          <ac:chgData name="Nizamettin AYDIN" userId="45c69f7b-6da4-41e6-a041-0ab696457aaa" providerId="ADAL" clId="{A1295F02-BD95-4D19-8A69-014FDB5FDAAB}" dt="2022-10-14T12:34:34.687" v="947" actId="14100"/>
          <ac:graphicFrameMkLst>
            <pc:docMk/>
            <pc:sldMk cId="1607342883" sldId="444"/>
            <ac:graphicFrameMk id="5" creationId="{916596C5-17F1-1E5D-B66F-5E58374AFBE6}"/>
          </ac:graphicFrameMkLst>
        </pc:graphicFrameChg>
      </pc:sldChg>
      <pc:sldChg chg="addSp modSp new del mod">
        <pc:chgData name="Nizamettin AYDIN" userId="45c69f7b-6da4-41e6-a041-0ab696457aaa" providerId="ADAL" clId="{A1295F02-BD95-4D19-8A69-014FDB5FDAAB}" dt="2022-10-14T12:54:07.474" v="1015" actId="47"/>
        <pc:sldMkLst>
          <pc:docMk/>
          <pc:sldMk cId="760690933" sldId="445"/>
        </pc:sldMkLst>
        <pc:spChg chg="mod">
          <ac:chgData name="Nizamettin AYDIN" userId="45c69f7b-6da4-41e6-a041-0ab696457aaa" providerId="ADAL" clId="{A1295F02-BD95-4D19-8A69-014FDB5FDAAB}" dt="2022-10-14T10:49:53.452" v="270"/>
          <ac:spMkLst>
            <pc:docMk/>
            <pc:sldMk cId="760690933" sldId="445"/>
            <ac:spMk id="2" creationId="{0B3BA21B-CFD9-1D81-96F7-3CB4AD289803}"/>
          </ac:spMkLst>
        </pc:spChg>
        <pc:spChg chg="mod">
          <ac:chgData name="Nizamettin AYDIN" userId="45c69f7b-6da4-41e6-a041-0ab696457aaa" providerId="ADAL" clId="{A1295F02-BD95-4D19-8A69-014FDB5FDAAB}" dt="2022-10-14T10:52:19.163" v="281" actId="207"/>
          <ac:spMkLst>
            <pc:docMk/>
            <pc:sldMk cId="760690933" sldId="445"/>
            <ac:spMk id="3" creationId="{DDFB7B49-EC46-DC39-7DAE-4E890E706286}"/>
          </ac:spMkLst>
        </pc:spChg>
        <pc:graphicFrameChg chg="add mod modGraphic">
          <ac:chgData name="Nizamettin AYDIN" userId="45c69f7b-6da4-41e6-a041-0ab696457aaa" providerId="ADAL" clId="{A1295F02-BD95-4D19-8A69-014FDB5FDAAB}" dt="2022-10-14T12:36:21.080" v="978" actId="255"/>
          <ac:graphicFrameMkLst>
            <pc:docMk/>
            <pc:sldMk cId="760690933" sldId="445"/>
            <ac:graphicFrameMk id="5" creationId="{2EC20462-FBEC-BDC4-BC26-21B1072F1735}"/>
          </ac:graphicFrameMkLst>
        </pc:graphicFrameChg>
      </pc:sldChg>
      <pc:sldChg chg="addSp modSp new del mod">
        <pc:chgData name="Nizamettin AYDIN" userId="45c69f7b-6da4-41e6-a041-0ab696457aaa" providerId="ADAL" clId="{A1295F02-BD95-4D19-8A69-014FDB5FDAAB}" dt="2022-10-14T12:54:07.652" v="1016" actId="47"/>
        <pc:sldMkLst>
          <pc:docMk/>
          <pc:sldMk cId="190670474" sldId="446"/>
        </pc:sldMkLst>
        <pc:spChg chg="mod">
          <ac:chgData name="Nizamettin AYDIN" userId="45c69f7b-6da4-41e6-a041-0ab696457aaa" providerId="ADAL" clId="{A1295F02-BD95-4D19-8A69-014FDB5FDAAB}" dt="2022-10-14T10:51:42.078" v="279"/>
          <ac:spMkLst>
            <pc:docMk/>
            <pc:sldMk cId="190670474" sldId="446"/>
            <ac:spMk id="2" creationId="{4C2E16FF-498A-FECF-0B90-1D2F255C87F3}"/>
          </ac:spMkLst>
        </pc:spChg>
        <pc:spChg chg="mod">
          <ac:chgData name="Nizamettin AYDIN" userId="45c69f7b-6da4-41e6-a041-0ab696457aaa" providerId="ADAL" clId="{A1295F02-BD95-4D19-8A69-014FDB5FDAAB}" dt="2022-10-14T10:55:29.036" v="295" actId="255"/>
          <ac:spMkLst>
            <pc:docMk/>
            <pc:sldMk cId="190670474" sldId="446"/>
            <ac:spMk id="3" creationId="{31D46DAA-3808-BEEE-6DA8-5D66413977BF}"/>
          </ac:spMkLst>
        </pc:spChg>
        <pc:spChg chg="add mod">
          <ac:chgData name="Nizamettin AYDIN" userId="45c69f7b-6da4-41e6-a041-0ab696457aaa" providerId="ADAL" clId="{A1295F02-BD95-4D19-8A69-014FDB5FDAAB}" dt="2022-10-14T10:57:36.479" v="301" actId="14100"/>
          <ac:spMkLst>
            <pc:docMk/>
            <pc:sldMk cId="190670474" sldId="446"/>
            <ac:spMk id="6" creationId="{278EF02F-59E1-C6DF-D69B-38BC695795AB}"/>
          </ac:spMkLst>
        </pc:spChg>
        <pc:spChg chg="add mod">
          <ac:chgData name="Nizamettin AYDIN" userId="45c69f7b-6da4-41e6-a041-0ab696457aaa" providerId="ADAL" clId="{A1295F02-BD95-4D19-8A69-014FDB5FDAAB}" dt="2022-10-14T10:57:36.479" v="301" actId="14100"/>
          <ac:spMkLst>
            <pc:docMk/>
            <pc:sldMk cId="190670474" sldId="446"/>
            <ac:spMk id="7" creationId="{190A170A-D6B9-3953-FF6E-0E516297C9BB}"/>
          </ac:spMkLst>
        </pc:spChg>
        <pc:graphicFrameChg chg="add mod">
          <ac:chgData name="Nizamettin AYDIN" userId="45c69f7b-6da4-41e6-a041-0ab696457aaa" providerId="ADAL" clId="{A1295F02-BD95-4D19-8A69-014FDB5FDAAB}" dt="2022-10-14T10:56:58.800" v="297" actId="1076"/>
          <ac:graphicFrameMkLst>
            <pc:docMk/>
            <pc:sldMk cId="190670474" sldId="446"/>
            <ac:graphicFrameMk id="5" creationId="{407F8590-87B6-A462-BAF3-FD1C8FE3A00E}"/>
          </ac:graphicFrameMkLst>
        </pc:graphicFrameChg>
      </pc:sldChg>
      <pc:sldChg chg="modSp new del mod">
        <pc:chgData name="Nizamettin AYDIN" userId="45c69f7b-6da4-41e6-a041-0ab696457aaa" providerId="ADAL" clId="{A1295F02-BD95-4D19-8A69-014FDB5FDAAB}" dt="2022-10-14T12:54:07.818" v="1017" actId="47"/>
        <pc:sldMkLst>
          <pc:docMk/>
          <pc:sldMk cId="2875276895" sldId="447"/>
        </pc:sldMkLst>
        <pc:spChg chg="mod">
          <ac:chgData name="Nizamettin AYDIN" userId="45c69f7b-6da4-41e6-a041-0ab696457aaa" providerId="ADAL" clId="{A1295F02-BD95-4D19-8A69-014FDB5FDAAB}" dt="2022-10-14T10:58:14.657" v="303"/>
          <ac:spMkLst>
            <pc:docMk/>
            <pc:sldMk cId="2875276895" sldId="447"/>
            <ac:spMk id="2" creationId="{BFE32E77-E2D9-A61C-F50E-66FC8F4A9DE3}"/>
          </ac:spMkLst>
        </pc:spChg>
        <pc:spChg chg="mod">
          <ac:chgData name="Nizamettin AYDIN" userId="45c69f7b-6da4-41e6-a041-0ab696457aaa" providerId="ADAL" clId="{A1295F02-BD95-4D19-8A69-014FDB5FDAAB}" dt="2022-10-14T10:59:24.841" v="315" actId="15"/>
          <ac:spMkLst>
            <pc:docMk/>
            <pc:sldMk cId="2875276895" sldId="447"/>
            <ac:spMk id="3" creationId="{72A2F3E3-9C1B-DDA4-D642-03479311FA36}"/>
          </ac:spMkLst>
        </pc:spChg>
      </pc:sldChg>
      <pc:sldChg chg="addSp modSp new del mod">
        <pc:chgData name="Nizamettin AYDIN" userId="45c69f7b-6da4-41e6-a041-0ab696457aaa" providerId="ADAL" clId="{A1295F02-BD95-4D19-8A69-014FDB5FDAAB}" dt="2022-10-14T12:54:08.046" v="1018" actId="47"/>
        <pc:sldMkLst>
          <pc:docMk/>
          <pc:sldMk cId="1492723816" sldId="448"/>
        </pc:sldMkLst>
        <pc:spChg chg="mod">
          <ac:chgData name="Nizamettin AYDIN" userId="45c69f7b-6da4-41e6-a041-0ab696457aaa" providerId="ADAL" clId="{A1295F02-BD95-4D19-8A69-014FDB5FDAAB}" dt="2022-10-14T10:59:38.135" v="317"/>
          <ac:spMkLst>
            <pc:docMk/>
            <pc:sldMk cId="1492723816" sldId="448"/>
            <ac:spMk id="2" creationId="{C2AE45A2-C6CB-BB92-139F-87CD2D75A415}"/>
          </ac:spMkLst>
        </pc:spChg>
        <pc:graphicFrameChg chg="add mod modGraphic">
          <ac:chgData name="Nizamettin AYDIN" userId="45c69f7b-6da4-41e6-a041-0ab696457aaa" providerId="ADAL" clId="{A1295F02-BD95-4D19-8A69-014FDB5FDAAB}" dt="2022-10-14T11:09:05.771" v="334" actId="207"/>
          <ac:graphicFrameMkLst>
            <pc:docMk/>
            <pc:sldMk cId="1492723816" sldId="448"/>
            <ac:graphicFrameMk id="5" creationId="{1D291311-B0B3-0868-4373-B091606D26EC}"/>
          </ac:graphicFrameMkLst>
        </pc:graphicFrameChg>
      </pc:sldChg>
      <pc:sldChg chg="modSp new del mod">
        <pc:chgData name="Nizamettin AYDIN" userId="45c69f7b-6da4-41e6-a041-0ab696457aaa" providerId="ADAL" clId="{A1295F02-BD95-4D19-8A69-014FDB5FDAAB}" dt="2022-10-14T12:54:08.163" v="1019" actId="47"/>
        <pc:sldMkLst>
          <pc:docMk/>
          <pc:sldMk cId="1813851943" sldId="449"/>
        </pc:sldMkLst>
        <pc:spChg chg="mod">
          <ac:chgData name="Nizamettin AYDIN" userId="45c69f7b-6da4-41e6-a041-0ab696457aaa" providerId="ADAL" clId="{A1295F02-BD95-4D19-8A69-014FDB5FDAAB}" dt="2022-10-14T11:09:29.960" v="336"/>
          <ac:spMkLst>
            <pc:docMk/>
            <pc:sldMk cId="1813851943" sldId="449"/>
            <ac:spMk id="2" creationId="{A857FD99-DEE8-EC34-7EDB-6AA55BBD9FAD}"/>
          </ac:spMkLst>
        </pc:spChg>
        <pc:spChg chg="mod">
          <ac:chgData name="Nizamettin AYDIN" userId="45c69f7b-6da4-41e6-a041-0ab696457aaa" providerId="ADAL" clId="{A1295F02-BD95-4D19-8A69-014FDB5FDAAB}" dt="2022-10-14T11:10:05.865" v="344" actId="207"/>
          <ac:spMkLst>
            <pc:docMk/>
            <pc:sldMk cId="1813851943" sldId="449"/>
            <ac:spMk id="3" creationId="{03B400E4-EEFE-8183-4EC3-457CF65A8FDA}"/>
          </ac:spMkLst>
        </pc:spChg>
      </pc:sldChg>
      <pc:sldChg chg="del">
        <pc:chgData name="Nizamettin AYDIN" userId="45c69f7b-6da4-41e6-a041-0ab696457aaa" providerId="ADAL" clId="{A1295F02-BD95-4D19-8A69-014FDB5FDAAB}" dt="2022-10-14T12:54:08.399" v="1020" actId="47"/>
        <pc:sldMkLst>
          <pc:docMk/>
          <pc:sldMk cId="2554363545" sldId="450"/>
        </pc:sldMkLst>
        <pc:spChg chg="mod">
          <ac:chgData name="Nizamettin AYDIN" userId="45c69f7b-6da4-41e6-a041-0ab696457aaa" providerId="ADAL" clId="{A1295F02-BD95-4D19-8A69-014FDB5FDAAB}" dt="2022-10-14T11:10:29.500" v="347" actId="20577"/>
          <ac:spMkLst>
            <pc:docMk/>
            <pc:sldMk cId="2554363545" sldId="450"/>
            <ac:spMk id="2" creationId="{4B710D51-98A2-33C9-2FE3-2561F3CF8A9D}"/>
          </ac:spMkLst>
        </pc:spChg>
        <pc:spChg chg="mod">
          <ac:chgData name="Nizamettin AYDIN" userId="45c69f7b-6da4-41e6-a041-0ab696457aaa" providerId="ADAL" clId="{A1295F02-BD95-4D19-8A69-014FDB5FDAAB}" dt="2022-10-14T11:12:52.418" v="367" actId="20577"/>
          <ac:spMkLst>
            <pc:docMk/>
            <pc:sldMk cId="2554363545" sldId="450"/>
            <ac:spMk id="3" creationId="{EF1CBF91-D07A-4882-0F8A-14393E9CB91A}"/>
          </ac:spMkLst>
        </pc:spChg>
      </pc:sldChg>
      <pc:sldChg chg="addSp modSp new del mod">
        <pc:chgData name="Nizamettin AYDIN" userId="45c69f7b-6da4-41e6-a041-0ab696457aaa" providerId="ADAL" clId="{A1295F02-BD95-4D19-8A69-014FDB5FDAAB}" dt="2022-10-14T12:54:08.566" v="1021" actId="47"/>
        <pc:sldMkLst>
          <pc:docMk/>
          <pc:sldMk cId="1968822059" sldId="451"/>
        </pc:sldMkLst>
        <pc:spChg chg="mod">
          <ac:chgData name="Nizamettin AYDIN" userId="45c69f7b-6da4-41e6-a041-0ab696457aaa" providerId="ADAL" clId="{A1295F02-BD95-4D19-8A69-014FDB5FDAAB}" dt="2022-10-14T11:14:39.394" v="378"/>
          <ac:spMkLst>
            <pc:docMk/>
            <pc:sldMk cId="1968822059" sldId="451"/>
            <ac:spMk id="2" creationId="{589196B5-9628-85D3-1B53-35267654DE90}"/>
          </ac:spMkLst>
        </pc:spChg>
        <pc:graphicFrameChg chg="add mod modGraphic">
          <ac:chgData name="Nizamettin AYDIN" userId="45c69f7b-6da4-41e6-a041-0ab696457aaa" providerId="ADAL" clId="{A1295F02-BD95-4D19-8A69-014FDB5FDAAB}" dt="2022-10-14T11:16:27.936" v="404" actId="207"/>
          <ac:graphicFrameMkLst>
            <pc:docMk/>
            <pc:sldMk cId="1968822059" sldId="451"/>
            <ac:graphicFrameMk id="5" creationId="{ED0497F6-9ED1-2FAA-1FDC-ED7B52353F85}"/>
          </ac:graphicFrameMkLst>
        </pc:graphicFrameChg>
      </pc:sldChg>
      <pc:sldChg chg="addSp delSp modSp new del mod">
        <pc:chgData name="Nizamettin AYDIN" userId="45c69f7b-6da4-41e6-a041-0ab696457aaa" providerId="ADAL" clId="{A1295F02-BD95-4D19-8A69-014FDB5FDAAB}" dt="2022-10-14T12:54:08.843" v="1022" actId="47"/>
        <pc:sldMkLst>
          <pc:docMk/>
          <pc:sldMk cId="2514237149" sldId="452"/>
        </pc:sldMkLst>
        <pc:spChg chg="mod">
          <ac:chgData name="Nizamettin AYDIN" userId="45c69f7b-6da4-41e6-a041-0ab696457aaa" providerId="ADAL" clId="{A1295F02-BD95-4D19-8A69-014FDB5FDAAB}" dt="2022-10-14T11:16:57.052" v="406"/>
          <ac:spMkLst>
            <pc:docMk/>
            <pc:sldMk cId="2514237149" sldId="452"/>
            <ac:spMk id="2" creationId="{FC882D07-F2EB-BA03-67F9-BAA2BBBF7EBD}"/>
          </ac:spMkLst>
        </pc:spChg>
        <pc:spChg chg="mod">
          <ac:chgData name="Nizamettin AYDIN" userId="45c69f7b-6da4-41e6-a041-0ab696457aaa" providerId="ADAL" clId="{A1295F02-BD95-4D19-8A69-014FDB5FDAAB}" dt="2022-10-14T11:18:25.089" v="420" actId="1076"/>
          <ac:spMkLst>
            <pc:docMk/>
            <pc:sldMk cId="2514237149" sldId="452"/>
            <ac:spMk id="3" creationId="{63F5CB4D-ECDA-03A6-4460-EC3D18AA1DC9}"/>
          </ac:spMkLst>
        </pc:spChg>
        <pc:spChg chg="add del mod">
          <ac:chgData name="Nizamettin AYDIN" userId="45c69f7b-6da4-41e6-a041-0ab696457aaa" providerId="ADAL" clId="{A1295F02-BD95-4D19-8A69-014FDB5FDAAB}" dt="2022-10-14T11:17:37.611" v="414" actId="478"/>
          <ac:spMkLst>
            <pc:docMk/>
            <pc:sldMk cId="2514237149" sldId="452"/>
            <ac:spMk id="6" creationId="{D74CE5DB-A5C4-21E7-BBC8-C34D6EEA1928}"/>
          </ac:spMkLst>
        </pc:spChg>
        <pc:graphicFrameChg chg="add mod modGraphic">
          <ac:chgData name="Nizamettin AYDIN" userId="45c69f7b-6da4-41e6-a041-0ab696457aaa" providerId="ADAL" clId="{A1295F02-BD95-4D19-8A69-014FDB5FDAAB}" dt="2022-10-14T11:18:23.285" v="419" actId="255"/>
          <ac:graphicFrameMkLst>
            <pc:docMk/>
            <pc:sldMk cId="2514237149" sldId="452"/>
            <ac:graphicFrameMk id="5" creationId="{D05759F5-2574-F100-FC1D-33EE09D32BC0}"/>
          </ac:graphicFrameMkLst>
        </pc:graphicFrameChg>
      </pc:sldChg>
      <pc:sldChg chg="addSp modSp new del mod">
        <pc:chgData name="Nizamettin AYDIN" userId="45c69f7b-6da4-41e6-a041-0ab696457aaa" providerId="ADAL" clId="{A1295F02-BD95-4D19-8A69-014FDB5FDAAB}" dt="2022-10-14T12:54:08.976" v="1023" actId="47"/>
        <pc:sldMkLst>
          <pc:docMk/>
          <pc:sldMk cId="4067338264" sldId="453"/>
        </pc:sldMkLst>
        <pc:spChg chg="mod">
          <ac:chgData name="Nizamettin AYDIN" userId="45c69f7b-6da4-41e6-a041-0ab696457aaa" providerId="ADAL" clId="{A1295F02-BD95-4D19-8A69-014FDB5FDAAB}" dt="2022-10-14T11:19:41.301" v="422"/>
          <ac:spMkLst>
            <pc:docMk/>
            <pc:sldMk cId="4067338264" sldId="453"/>
            <ac:spMk id="2" creationId="{4C9EA0DD-487F-257F-5441-61A8D92B995E}"/>
          </ac:spMkLst>
        </pc:spChg>
        <pc:spChg chg="mod">
          <ac:chgData name="Nizamettin AYDIN" userId="45c69f7b-6da4-41e6-a041-0ab696457aaa" providerId="ADAL" clId="{A1295F02-BD95-4D19-8A69-014FDB5FDAAB}" dt="2022-10-14T11:22:08.438" v="482" actId="15"/>
          <ac:spMkLst>
            <pc:docMk/>
            <pc:sldMk cId="4067338264" sldId="453"/>
            <ac:spMk id="3" creationId="{8028A6FE-8CAE-B67E-9102-48FE3CDC1075}"/>
          </ac:spMkLst>
        </pc:spChg>
        <pc:graphicFrameChg chg="add mod">
          <ac:chgData name="Nizamettin AYDIN" userId="45c69f7b-6da4-41e6-a041-0ab696457aaa" providerId="ADAL" clId="{A1295F02-BD95-4D19-8A69-014FDB5FDAAB}" dt="2022-10-14T11:22:15.177" v="485" actId="1035"/>
          <ac:graphicFrameMkLst>
            <pc:docMk/>
            <pc:sldMk cId="4067338264" sldId="453"/>
            <ac:graphicFrameMk id="5" creationId="{96C8CD9D-B094-A9D4-F4F9-5ADC04264FCF}"/>
          </ac:graphicFrameMkLst>
        </pc:graphicFrameChg>
      </pc:sldChg>
      <pc:sldChg chg="addSp modSp new del mod">
        <pc:chgData name="Nizamettin AYDIN" userId="45c69f7b-6da4-41e6-a041-0ab696457aaa" providerId="ADAL" clId="{A1295F02-BD95-4D19-8A69-014FDB5FDAAB}" dt="2022-10-14T12:54:09.182" v="1024" actId="47"/>
        <pc:sldMkLst>
          <pc:docMk/>
          <pc:sldMk cId="2624010211" sldId="454"/>
        </pc:sldMkLst>
        <pc:spChg chg="mod">
          <ac:chgData name="Nizamettin AYDIN" userId="45c69f7b-6da4-41e6-a041-0ab696457aaa" providerId="ADAL" clId="{A1295F02-BD95-4D19-8A69-014FDB5FDAAB}" dt="2022-10-14T11:22:40.924" v="487"/>
          <ac:spMkLst>
            <pc:docMk/>
            <pc:sldMk cId="2624010211" sldId="454"/>
            <ac:spMk id="2" creationId="{13824053-5BA0-08D5-E583-A838BDD21024}"/>
          </ac:spMkLst>
        </pc:spChg>
        <pc:spChg chg="mod">
          <ac:chgData name="Nizamettin AYDIN" userId="45c69f7b-6da4-41e6-a041-0ab696457aaa" providerId="ADAL" clId="{A1295F02-BD95-4D19-8A69-014FDB5FDAAB}" dt="2022-10-14T11:23:55.275" v="491" actId="20577"/>
          <ac:spMkLst>
            <pc:docMk/>
            <pc:sldMk cId="2624010211" sldId="454"/>
            <ac:spMk id="3" creationId="{D88C11EE-D20C-E70B-7CA1-80A2745F127C}"/>
          </ac:spMkLst>
        </pc:spChg>
        <pc:spChg chg="add mod">
          <ac:chgData name="Nizamettin AYDIN" userId="45c69f7b-6da4-41e6-a041-0ab696457aaa" providerId="ADAL" clId="{A1295F02-BD95-4D19-8A69-014FDB5FDAAB}" dt="2022-10-14T11:23:06.249" v="488"/>
          <ac:spMkLst>
            <pc:docMk/>
            <pc:sldMk cId="2624010211" sldId="454"/>
            <ac:spMk id="6" creationId="{EA66087B-C39C-76E8-DA53-BFD22F2471DA}"/>
          </ac:spMkLst>
        </pc:spChg>
        <pc:spChg chg="add mod">
          <ac:chgData name="Nizamettin AYDIN" userId="45c69f7b-6da4-41e6-a041-0ab696457aaa" providerId="ADAL" clId="{A1295F02-BD95-4D19-8A69-014FDB5FDAAB}" dt="2022-10-14T11:23:06.249" v="488"/>
          <ac:spMkLst>
            <pc:docMk/>
            <pc:sldMk cId="2624010211" sldId="454"/>
            <ac:spMk id="7" creationId="{A8EB8B7C-6B54-A4A0-2C1D-748257C0473C}"/>
          </ac:spMkLst>
        </pc:spChg>
        <pc:spChg chg="add mod">
          <ac:chgData name="Nizamettin AYDIN" userId="45c69f7b-6da4-41e6-a041-0ab696457aaa" providerId="ADAL" clId="{A1295F02-BD95-4D19-8A69-014FDB5FDAAB}" dt="2022-10-14T11:23:06.249" v="488"/>
          <ac:spMkLst>
            <pc:docMk/>
            <pc:sldMk cId="2624010211" sldId="454"/>
            <ac:spMk id="8" creationId="{FACAE691-A1D3-91CB-D504-349E300065C0}"/>
          </ac:spMkLst>
        </pc:spChg>
        <pc:spChg chg="add mod">
          <ac:chgData name="Nizamettin AYDIN" userId="45c69f7b-6da4-41e6-a041-0ab696457aaa" providerId="ADAL" clId="{A1295F02-BD95-4D19-8A69-014FDB5FDAAB}" dt="2022-10-14T11:23:06.249" v="488"/>
          <ac:spMkLst>
            <pc:docMk/>
            <pc:sldMk cId="2624010211" sldId="454"/>
            <ac:spMk id="9" creationId="{FE933EFF-6391-9A4F-1B46-1023E93329B6}"/>
          </ac:spMkLst>
        </pc:spChg>
        <pc:graphicFrameChg chg="add mod">
          <ac:chgData name="Nizamettin AYDIN" userId="45c69f7b-6da4-41e6-a041-0ab696457aaa" providerId="ADAL" clId="{A1295F02-BD95-4D19-8A69-014FDB5FDAAB}" dt="2022-10-14T11:23:06.249" v="488"/>
          <ac:graphicFrameMkLst>
            <pc:docMk/>
            <pc:sldMk cId="2624010211" sldId="454"/>
            <ac:graphicFrameMk id="5" creationId="{A0F91FB0-B1CC-A32A-4305-510E33420238}"/>
          </ac:graphicFrameMkLst>
        </pc:graphicFrameChg>
      </pc:sldChg>
      <pc:sldChg chg="addSp modSp new del mod">
        <pc:chgData name="Nizamettin AYDIN" userId="45c69f7b-6da4-41e6-a041-0ab696457aaa" providerId="ADAL" clId="{A1295F02-BD95-4D19-8A69-014FDB5FDAAB}" dt="2022-10-14T12:54:09.371" v="1025" actId="47"/>
        <pc:sldMkLst>
          <pc:docMk/>
          <pc:sldMk cId="781089788" sldId="455"/>
        </pc:sldMkLst>
        <pc:spChg chg="mod">
          <ac:chgData name="Nizamettin AYDIN" userId="45c69f7b-6da4-41e6-a041-0ab696457aaa" providerId="ADAL" clId="{A1295F02-BD95-4D19-8A69-014FDB5FDAAB}" dt="2022-10-14T11:24:13.450" v="493"/>
          <ac:spMkLst>
            <pc:docMk/>
            <pc:sldMk cId="781089788" sldId="455"/>
            <ac:spMk id="2" creationId="{7C548FA9-124D-4B0D-F2A7-D55F7DC8C8AA}"/>
          </ac:spMkLst>
        </pc:spChg>
        <pc:spChg chg="mod">
          <ac:chgData name="Nizamettin AYDIN" userId="45c69f7b-6da4-41e6-a041-0ab696457aaa" providerId="ADAL" clId="{A1295F02-BD95-4D19-8A69-014FDB5FDAAB}" dt="2022-10-14T11:24:53.394" v="498" actId="20577"/>
          <ac:spMkLst>
            <pc:docMk/>
            <pc:sldMk cId="781089788" sldId="455"/>
            <ac:spMk id="3" creationId="{ADC85F39-48BB-C9F3-FBA8-6EB15F09D00B}"/>
          </ac:spMkLst>
        </pc:spChg>
        <pc:spChg chg="add mod">
          <ac:chgData name="Nizamettin AYDIN" userId="45c69f7b-6da4-41e6-a041-0ab696457aaa" providerId="ADAL" clId="{A1295F02-BD95-4D19-8A69-014FDB5FDAAB}" dt="2022-10-14T11:24:28.168" v="494"/>
          <ac:spMkLst>
            <pc:docMk/>
            <pc:sldMk cId="781089788" sldId="455"/>
            <ac:spMk id="6" creationId="{CD5EE9EE-6E1E-7579-4CAA-15AEC758ECE8}"/>
          </ac:spMkLst>
        </pc:spChg>
        <pc:spChg chg="add mod">
          <ac:chgData name="Nizamettin AYDIN" userId="45c69f7b-6da4-41e6-a041-0ab696457aaa" providerId="ADAL" clId="{A1295F02-BD95-4D19-8A69-014FDB5FDAAB}" dt="2022-10-14T11:24:28.168" v="494"/>
          <ac:spMkLst>
            <pc:docMk/>
            <pc:sldMk cId="781089788" sldId="455"/>
            <ac:spMk id="7" creationId="{C5CF0A8A-2444-F6CB-EC12-F5D2822D620D}"/>
          </ac:spMkLst>
        </pc:spChg>
        <pc:spChg chg="add mod">
          <ac:chgData name="Nizamettin AYDIN" userId="45c69f7b-6da4-41e6-a041-0ab696457aaa" providerId="ADAL" clId="{A1295F02-BD95-4D19-8A69-014FDB5FDAAB}" dt="2022-10-14T12:39:02.266" v="984" actId="1035"/>
          <ac:spMkLst>
            <pc:docMk/>
            <pc:sldMk cId="781089788" sldId="455"/>
            <ac:spMk id="8" creationId="{E5C6F9A6-025C-044B-8F99-52B90A0BE0CB}"/>
          </ac:spMkLst>
        </pc:spChg>
        <pc:spChg chg="add mod">
          <ac:chgData name="Nizamettin AYDIN" userId="45c69f7b-6da4-41e6-a041-0ab696457aaa" providerId="ADAL" clId="{A1295F02-BD95-4D19-8A69-014FDB5FDAAB}" dt="2022-10-14T11:24:28.168" v="494"/>
          <ac:spMkLst>
            <pc:docMk/>
            <pc:sldMk cId="781089788" sldId="455"/>
            <ac:spMk id="9" creationId="{B99426C2-0A36-B2C0-7BB6-EF904DF105DB}"/>
          </ac:spMkLst>
        </pc:spChg>
        <pc:graphicFrameChg chg="add mod">
          <ac:chgData name="Nizamettin AYDIN" userId="45c69f7b-6da4-41e6-a041-0ab696457aaa" providerId="ADAL" clId="{A1295F02-BD95-4D19-8A69-014FDB5FDAAB}" dt="2022-10-14T11:24:28.168" v="494"/>
          <ac:graphicFrameMkLst>
            <pc:docMk/>
            <pc:sldMk cId="781089788" sldId="455"/>
            <ac:graphicFrameMk id="5" creationId="{D80A87AA-547D-6F8D-30A0-A965D3212178}"/>
          </ac:graphicFrameMkLst>
        </pc:graphicFrameChg>
      </pc:sldChg>
      <pc:sldChg chg="addSp modSp new del mod">
        <pc:chgData name="Nizamettin AYDIN" userId="45c69f7b-6da4-41e6-a041-0ab696457aaa" providerId="ADAL" clId="{A1295F02-BD95-4D19-8A69-014FDB5FDAAB}" dt="2022-10-14T12:54:09.571" v="1026" actId="47"/>
        <pc:sldMkLst>
          <pc:docMk/>
          <pc:sldMk cId="699924863" sldId="456"/>
        </pc:sldMkLst>
        <pc:spChg chg="mod">
          <ac:chgData name="Nizamettin AYDIN" userId="45c69f7b-6da4-41e6-a041-0ab696457aaa" providerId="ADAL" clId="{A1295F02-BD95-4D19-8A69-014FDB5FDAAB}" dt="2022-10-14T11:25:13.110" v="500"/>
          <ac:spMkLst>
            <pc:docMk/>
            <pc:sldMk cId="699924863" sldId="456"/>
            <ac:spMk id="2" creationId="{1972D4F5-DE45-B9E2-74B1-D6D735541378}"/>
          </ac:spMkLst>
        </pc:spChg>
        <pc:graphicFrameChg chg="add mod modGraphic">
          <ac:chgData name="Nizamettin AYDIN" userId="45c69f7b-6da4-41e6-a041-0ab696457aaa" providerId="ADAL" clId="{A1295F02-BD95-4D19-8A69-014FDB5FDAAB}" dt="2022-10-14T11:25:57.812" v="505" actId="207"/>
          <ac:graphicFrameMkLst>
            <pc:docMk/>
            <pc:sldMk cId="699924863" sldId="456"/>
            <ac:graphicFrameMk id="5" creationId="{31CD5435-75C6-850C-DD02-045CB73D8EA0}"/>
          </ac:graphicFrameMkLst>
        </pc:graphicFrameChg>
      </pc:sldChg>
      <pc:sldChg chg="addSp modSp new del mod">
        <pc:chgData name="Nizamettin AYDIN" userId="45c69f7b-6da4-41e6-a041-0ab696457aaa" providerId="ADAL" clId="{A1295F02-BD95-4D19-8A69-014FDB5FDAAB}" dt="2022-10-14T12:54:09.749" v="1027" actId="47"/>
        <pc:sldMkLst>
          <pc:docMk/>
          <pc:sldMk cId="3378322495" sldId="457"/>
        </pc:sldMkLst>
        <pc:spChg chg="mod">
          <ac:chgData name="Nizamettin AYDIN" userId="45c69f7b-6da4-41e6-a041-0ab696457aaa" providerId="ADAL" clId="{A1295F02-BD95-4D19-8A69-014FDB5FDAAB}" dt="2022-10-14T11:27:05.035" v="507"/>
          <ac:spMkLst>
            <pc:docMk/>
            <pc:sldMk cId="3378322495" sldId="457"/>
            <ac:spMk id="2" creationId="{B8AC98C2-15FE-2C3C-6462-478758135E32}"/>
          </ac:spMkLst>
        </pc:spChg>
        <pc:graphicFrameChg chg="add mod modGraphic">
          <ac:chgData name="Nizamettin AYDIN" userId="45c69f7b-6da4-41e6-a041-0ab696457aaa" providerId="ADAL" clId="{A1295F02-BD95-4D19-8A69-014FDB5FDAAB}" dt="2022-10-14T11:27:40.522" v="512" actId="207"/>
          <ac:graphicFrameMkLst>
            <pc:docMk/>
            <pc:sldMk cId="3378322495" sldId="457"/>
            <ac:graphicFrameMk id="5" creationId="{F198C9F2-9A6C-D29D-0458-53AEA233E795}"/>
          </ac:graphicFrameMkLst>
        </pc:graphicFrameChg>
      </pc:sldChg>
      <pc:sldChg chg="addSp modSp new del mod">
        <pc:chgData name="Nizamettin AYDIN" userId="45c69f7b-6da4-41e6-a041-0ab696457aaa" providerId="ADAL" clId="{A1295F02-BD95-4D19-8A69-014FDB5FDAAB}" dt="2022-10-14T12:54:09.897" v="1028" actId="47"/>
        <pc:sldMkLst>
          <pc:docMk/>
          <pc:sldMk cId="3652771175" sldId="458"/>
        </pc:sldMkLst>
        <pc:spChg chg="mod">
          <ac:chgData name="Nizamettin AYDIN" userId="45c69f7b-6da4-41e6-a041-0ab696457aaa" providerId="ADAL" clId="{A1295F02-BD95-4D19-8A69-014FDB5FDAAB}" dt="2022-10-14T11:28:27.732" v="514"/>
          <ac:spMkLst>
            <pc:docMk/>
            <pc:sldMk cId="3652771175" sldId="458"/>
            <ac:spMk id="2" creationId="{197C0D80-0FEE-C3F3-D558-E6A16EBD0C30}"/>
          </ac:spMkLst>
        </pc:spChg>
        <pc:spChg chg="mod">
          <ac:chgData name="Nizamettin AYDIN" userId="45c69f7b-6da4-41e6-a041-0ab696457aaa" providerId="ADAL" clId="{A1295F02-BD95-4D19-8A69-014FDB5FDAAB}" dt="2022-10-14T11:31:03.629" v="529" actId="1076"/>
          <ac:spMkLst>
            <pc:docMk/>
            <pc:sldMk cId="3652771175" sldId="458"/>
            <ac:spMk id="3" creationId="{9571480F-93E4-50AB-AAA2-854A2C83FA0F}"/>
          </ac:spMkLst>
        </pc:spChg>
        <pc:graphicFrameChg chg="add mod">
          <ac:chgData name="Nizamettin AYDIN" userId="45c69f7b-6da4-41e6-a041-0ab696457aaa" providerId="ADAL" clId="{A1295F02-BD95-4D19-8A69-014FDB5FDAAB}" dt="2022-10-14T11:29:51.092" v="516" actId="1076"/>
          <ac:graphicFrameMkLst>
            <pc:docMk/>
            <pc:sldMk cId="3652771175" sldId="458"/>
            <ac:graphicFrameMk id="5" creationId="{DFBB0B9F-4A8A-8FB3-14C8-B67C9F77338B}"/>
          </ac:graphicFrameMkLst>
        </pc:graphicFrameChg>
        <pc:graphicFrameChg chg="add mod modGraphic">
          <ac:chgData name="Nizamettin AYDIN" userId="45c69f7b-6da4-41e6-a041-0ab696457aaa" providerId="ADAL" clId="{A1295F02-BD95-4D19-8A69-014FDB5FDAAB}" dt="2022-10-14T11:31:46.921" v="537" actId="1076"/>
          <ac:graphicFrameMkLst>
            <pc:docMk/>
            <pc:sldMk cId="3652771175" sldId="458"/>
            <ac:graphicFrameMk id="6" creationId="{881A3645-074F-B4AD-141C-B37DBD9EB4FD}"/>
          </ac:graphicFrameMkLst>
        </pc:graphicFrameChg>
        <pc:graphicFrameChg chg="add mod modGraphic">
          <ac:chgData name="Nizamettin AYDIN" userId="45c69f7b-6da4-41e6-a041-0ab696457aaa" providerId="ADAL" clId="{A1295F02-BD95-4D19-8A69-014FDB5FDAAB}" dt="2022-10-14T11:31:55.731" v="538" actId="1076"/>
          <ac:graphicFrameMkLst>
            <pc:docMk/>
            <pc:sldMk cId="3652771175" sldId="458"/>
            <ac:graphicFrameMk id="7" creationId="{844A7F6B-5000-5EC3-558E-09CEC82CC312}"/>
          </ac:graphicFrameMkLst>
        </pc:graphicFrameChg>
      </pc:sldChg>
      <pc:sldChg chg="del">
        <pc:chgData name="Nizamettin AYDIN" userId="45c69f7b-6da4-41e6-a041-0ab696457aaa" providerId="ADAL" clId="{A1295F02-BD95-4D19-8A69-014FDB5FDAAB}" dt="2022-10-14T12:54:10.088" v="1029" actId="47"/>
        <pc:sldMkLst>
          <pc:docMk/>
          <pc:sldMk cId="300107113" sldId="459"/>
        </pc:sldMkLst>
        <pc:spChg chg="mod">
          <ac:chgData name="Nizamettin AYDIN" userId="45c69f7b-6da4-41e6-a041-0ab696457aaa" providerId="ADAL" clId="{A1295F02-BD95-4D19-8A69-014FDB5FDAAB}" dt="2022-10-14T11:32:45.088" v="540"/>
          <ac:spMkLst>
            <pc:docMk/>
            <pc:sldMk cId="300107113" sldId="459"/>
            <ac:spMk id="2" creationId="{E1046B89-8ADD-9481-E2B3-89342061AB1B}"/>
          </ac:spMkLst>
        </pc:spChg>
        <pc:spChg chg="mod">
          <ac:chgData name="Nizamettin AYDIN" userId="45c69f7b-6da4-41e6-a041-0ab696457aaa" providerId="ADAL" clId="{A1295F02-BD95-4D19-8A69-014FDB5FDAAB}" dt="2022-10-14T11:33:14.318" v="551" actId="15"/>
          <ac:spMkLst>
            <pc:docMk/>
            <pc:sldMk cId="300107113" sldId="459"/>
            <ac:spMk id="3" creationId="{06077A40-C6CC-E2B1-3584-5F138CAED879}"/>
          </ac:spMkLst>
        </pc:spChg>
        <pc:graphicFrameChg chg="add mod">
          <ac:chgData name="Nizamettin AYDIN" userId="45c69f7b-6da4-41e6-a041-0ab696457aaa" providerId="ADAL" clId="{A1295F02-BD95-4D19-8A69-014FDB5FDAAB}" dt="2022-10-14T11:33:34.242" v="553" actId="1076"/>
          <ac:graphicFrameMkLst>
            <pc:docMk/>
            <pc:sldMk cId="300107113" sldId="459"/>
            <ac:graphicFrameMk id="5" creationId="{4C9D94E8-1C57-1D78-9B76-BD3FB10F4FB1}"/>
          </ac:graphicFrameMkLst>
        </pc:graphicFrameChg>
      </pc:sldChg>
      <pc:sldChg chg="modSp new del mod">
        <pc:chgData name="Nizamettin AYDIN" userId="45c69f7b-6da4-41e6-a041-0ab696457aaa" providerId="ADAL" clId="{A1295F02-BD95-4D19-8A69-014FDB5FDAAB}" dt="2022-10-14T12:54:10.301" v="1030" actId="47"/>
        <pc:sldMkLst>
          <pc:docMk/>
          <pc:sldMk cId="3550775489" sldId="460"/>
        </pc:sldMkLst>
        <pc:spChg chg="mod">
          <ac:chgData name="Nizamettin AYDIN" userId="45c69f7b-6da4-41e6-a041-0ab696457aaa" providerId="ADAL" clId="{A1295F02-BD95-4D19-8A69-014FDB5FDAAB}" dt="2022-10-14T11:36:20.727" v="555"/>
          <ac:spMkLst>
            <pc:docMk/>
            <pc:sldMk cId="3550775489" sldId="460"/>
            <ac:spMk id="2" creationId="{6AEA75EC-43B8-CEC3-3C8A-7A8CDB3320D2}"/>
          </ac:spMkLst>
        </pc:spChg>
        <pc:spChg chg="mod">
          <ac:chgData name="Nizamettin AYDIN" userId="45c69f7b-6da4-41e6-a041-0ab696457aaa" providerId="ADAL" clId="{A1295F02-BD95-4D19-8A69-014FDB5FDAAB}" dt="2022-10-14T11:41:34.234" v="605" actId="207"/>
          <ac:spMkLst>
            <pc:docMk/>
            <pc:sldMk cId="3550775489" sldId="460"/>
            <ac:spMk id="3" creationId="{DB07A4D2-EC01-23D3-4BDE-4B060F4756D8}"/>
          </ac:spMkLst>
        </pc:spChg>
      </pc:sldChg>
      <pc:sldChg chg="del">
        <pc:chgData name="Nizamettin AYDIN" userId="45c69f7b-6da4-41e6-a041-0ab696457aaa" providerId="ADAL" clId="{A1295F02-BD95-4D19-8A69-014FDB5FDAAB}" dt="2022-10-14T12:54:10.503" v="1031" actId="47"/>
        <pc:sldMkLst>
          <pc:docMk/>
          <pc:sldMk cId="1237577720" sldId="461"/>
        </pc:sldMkLst>
        <pc:spChg chg="mod">
          <ac:chgData name="Nizamettin AYDIN" userId="45c69f7b-6da4-41e6-a041-0ab696457aaa" providerId="ADAL" clId="{A1295F02-BD95-4D19-8A69-014FDB5FDAAB}" dt="2022-10-14T11:41:59.046" v="607"/>
          <ac:spMkLst>
            <pc:docMk/>
            <pc:sldMk cId="1237577720" sldId="461"/>
            <ac:spMk id="2" creationId="{A4FD1958-7E26-9CD2-B91E-53789615AD0E}"/>
          </ac:spMkLst>
        </pc:spChg>
        <pc:spChg chg="add del mod">
          <ac:chgData name="Nizamettin AYDIN" userId="45c69f7b-6da4-41e6-a041-0ab696457aaa" providerId="ADAL" clId="{A1295F02-BD95-4D19-8A69-014FDB5FDAAB}" dt="2022-10-14T11:42:24.198" v="609" actId="478"/>
          <ac:spMkLst>
            <pc:docMk/>
            <pc:sldMk cId="1237577720" sldId="461"/>
            <ac:spMk id="5" creationId="{F38503CC-357B-728E-15D4-17975D12D3B2}"/>
          </ac:spMkLst>
        </pc:spChg>
        <pc:spChg chg="add mod">
          <ac:chgData name="Nizamettin AYDIN" userId="45c69f7b-6da4-41e6-a041-0ab696457aaa" providerId="ADAL" clId="{A1295F02-BD95-4D19-8A69-014FDB5FDAAB}" dt="2022-10-14T11:42:49.361" v="618" actId="208"/>
          <ac:spMkLst>
            <pc:docMk/>
            <pc:sldMk cId="1237577720" sldId="461"/>
            <ac:spMk id="7" creationId="{0472C246-7DCC-D43F-BA23-37A4A8C6AF82}"/>
          </ac:spMkLst>
        </pc:spChg>
        <pc:graphicFrameChg chg="add mod modGraphic">
          <ac:chgData name="Nizamettin AYDIN" userId="45c69f7b-6da4-41e6-a041-0ab696457aaa" providerId="ADAL" clId="{A1295F02-BD95-4D19-8A69-014FDB5FDAAB}" dt="2022-10-14T11:44:17.295" v="627" actId="20577"/>
          <ac:graphicFrameMkLst>
            <pc:docMk/>
            <pc:sldMk cId="1237577720" sldId="461"/>
            <ac:graphicFrameMk id="6" creationId="{5367DDCC-E454-5270-C9A5-A071150B9B4D}"/>
          </ac:graphicFrameMkLst>
        </pc:graphicFrameChg>
      </pc:sldChg>
      <pc:sldChg chg="addSp modSp new del mod">
        <pc:chgData name="Nizamettin AYDIN" userId="45c69f7b-6da4-41e6-a041-0ab696457aaa" providerId="ADAL" clId="{A1295F02-BD95-4D19-8A69-014FDB5FDAAB}" dt="2022-10-14T12:54:10.670" v="1032" actId="47"/>
        <pc:sldMkLst>
          <pc:docMk/>
          <pc:sldMk cId="4034264332" sldId="462"/>
        </pc:sldMkLst>
        <pc:spChg chg="mod">
          <ac:chgData name="Nizamettin AYDIN" userId="45c69f7b-6da4-41e6-a041-0ab696457aaa" providerId="ADAL" clId="{A1295F02-BD95-4D19-8A69-014FDB5FDAAB}" dt="2022-10-14T11:44:49.456" v="629"/>
          <ac:spMkLst>
            <pc:docMk/>
            <pc:sldMk cId="4034264332" sldId="462"/>
            <ac:spMk id="2" creationId="{6A08EB2F-0490-43B9-D9C7-52E7851ED335}"/>
          </ac:spMkLst>
        </pc:spChg>
        <pc:spChg chg="add mod">
          <ac:chgData name="Nizamettin AYDIN" userId="45c69f7b-6da4-41e6-a041-0ab696457aaa" providerId="ADAL" clId="{A1295F02-BD95-4D19-8A69-014FDB5FDAAB}" dt="2022-10-14T11:45:19.951" v="636" actId="208"/>
          <ac:spMkLst>
            <pc:docMk/>
            <pc:sldMk cId="4034264332" sldId="462"/>
            <ac:spMk id="6" creationId="{AE1FAA0B-F8F9-93F6-C268-4D2BCC08DCD1}"/>
          </ac:spMkLst>
        </pc:spChg>
        <pc:graphicFrameChg chg="add mod modGraphic">
          <ac:chgData name="Nizamettin AYDIN" userId="45c69f7b-6da4-41e6-a041-0ab696457aaa" providerId="ADAL" clId="{A1295F02-BD95-4D19-8A69-014FDB5FDAAB}" dt="2022-10-14T11:45:31.564" v="638" actId="207"/>
          <ac:graphicFrameMkLst>
            <pc:docMk/>
            <pc:sldMk cId="4034264332" sldId="462"/>
            <ac:graphicFrameMk id="5" creationId="{180BBEDD-93AE-7219-106E-5F2D48968D8B}"/>
          </ac:graphicFrameMkLst>
        </pc:graphicFrameChg>
      </pc:sldChg>
      <pc:sldChg chg="del">
        <pc:chgData name="Nizamettin AYDIN" userId="45c69f7b-6da4-41e6-a041-0ab696457aaa" providerId="ADAL" clId="{A1295F02-BD95-4D19-8A69-014FDB5FDAAB}" dt="2022-10-14T12:54:10.846" v="1033" actId="47"/>
        <pc:sldMkLst>
          <pc:docMk/>
          <pc:sldMk cId="606229301" sldId="463"/>
        </pc:sldMkLst>
        <pc:spChg chg="mod">
          <ac:chgData name="Nizamettin AYDIN" userId="45c69f7b-6da4-41e6-a041-0ab696457aaa" providerId="ADAL" clId="{A1295F02-BD95-4D19-8A69-014FDB5FDAAB}" dt="2022-10-14T11:46:30.531" v="640"/>
          <ac:spMkLst>
            <pc:docMk/>
            <pc:sldMk cId="606229301" sldId="463"/>
            <ac:spMk id="2" creationId="{AB7C2C0E-4956-95D2-C0C7-1B7D79008604}"/>
          </ac:spMkLst>
        </pc:spChg>
        <pc:spChg chg="mod">
          <ac:chgData name="Nizamettin AYDIN" userId="45c69f7b-6da4-41e6-a041-0ab696457aaa" providerId="ADAL" clId="{A1295F02-BD95-4D19-8A69-014FDB5FDAAB}" dt="2022-10-14T11:46:39.064" v="641"/>
          <ac:spMkLst>
            <pc:docMk/>
            <pc:sldMk cId="606229301" sldId="463"/>
            <ac:spMk id="3" creationId="{3AA66640-B2B7-28F5-4E35-A0B75FF6DC00}"/>
          </ac:spMkLst>
        </pc:spChg>
        <pc:spChg chg="add del mod">
          <ac:chgData name="Nizamettin AYDIN" userId="45c69f7b-6da4-41e6-a041-0ab696457aaa" providerId="ADAL" clId="{A1295F02-BD95-4D19-8A69-014FDB5FDAAB}" dt="2022-10-14T11:47:11.588" v="645"/>
          <ac:spMkLst>
            <pc:docMk/>
            <pc:sldMk cId="606229301" sldId="463"/>
            <ac:spMk id="5" creationId="{CDB259B4-0496-EBFD-B1CF-2D054FA4D6DA}"/>
          </ac:spMkLst>
        </pc:spChg>
        <pc:graphicFrameChg chg="add del mod modGraphic">
          <ac:chgData name="Nizamettin AYDIN" userId="45c69f7b-6da4-41e6-a041-0ab696457aaa" providerId="ADAL" clId="{A1295F02-BD95-4D19-8A69-014FDB5FDAAB}" dt="2022-10-14T11:49:16.266" v="678" actId="207"/>
          <ac:graphicFrameMkLst>
            <pc:docMk/>
            <pc:sldMk cId="606229301" sldId="463"/>
            <ac:graphicFrameMk id="6" creationId="{02AA5AA0-87C6-1FDD-B760-6F993D2341CE}"/>
          </ac:graphicFrameMkLst>
        </pc:graphicFrameChg>
      </pc:sldChg>
      <pc:sldChg chg="del">
        <pc:chgData name="Nizamettin AYDIN" userId="45c69f7b-6da4-41e6-a041-0ab696457aaa" providerId="ADAL" clId="{A1295F02-BD95-4D19-8A69-014FDB5FDAAB}" dt="2022-10-14T12:54:11.080" v="1034" actId="47"/>
        <pc:sldMkLst>
          <pc:docMk/>
          <pc:sldMk cId="2906359617" sldId="464"/>
        </pc:sldMkLst>
        <pc:spChg chg="mod">
          <ac:chgData name="Nizamettin AYDIN" userId="45c69f7b-6da4-41e6-a041-0ab696457aaa" providerId="ADAL" clId="{A1295F02-BD95-4D19-8A69-014FDB5FDAAB}" dt="2022-10-14T11:49:41.067" v="680"/>
          <ac:spMkLst>
            <pc:docMk/>
            <pc:sldMk cId="2906359617" sldId="464"/>
            <ac:spMk id="2" creationId="{FC42265F-953C-F11F-DACF-0A4BEA9D92E6}"/>
          </ac:spMkLst>
        </pc:spChg>
        <pc:spChg chg="mod">
          <ac:chgData name="Nizamettin AYDIN" userId="45c69f7b-6da4-41e6-a041-0ab696457aaa" providerId="ADAL" clId="{A1295F02-BD95-4D19-8A69-014FDB5FDAAB}" dt="2022-10-14T11:50:52.833" v="688" actId="207"/>
          <ac:spMkLst>
            <pc:docMk/>
            <pc:sldMk cId="2906359617" sldId="464"/>
            <ac:spMk id="3" creationId="{0912D555-EBBA-C84C-A497-07C66CF45BDE}"/>
          </ac:spMkLst>
        </pc:spChg>
        <pc:spChg chg="add del mod">
          <ac:chgData name="Nizamettin AYDIN" userId="45c69f7b-6da4-41e6-a041-0ab696457aaa" providerId="ADAL" clId="{A1295F02-BD95-4D19-8A69-014FDB5FDAAB}" dt="2022-10-14T11:49:59.882" v="682"/>
          <ac:spMkLst>
            <pc:docMk/>
            <pc:sldMk cId="2906359617" sldId="464"/>
            <ac:spMk id="5" creationId="{044B7BF5-5795-C77D-29CB-16A17AE65616}"/>
          </ac:spMkLst>
        </pc:spChg>
        <pc:spChg chg="mod">
          <ac:chgData name="Nizamettin AYDIN" userId="45c69f7b-6da4-41e6-a041-0ab696457aaa" providerId="ADAL" clId="{A1295F02-BD95-4D19-8A69-014FDB5FDAAB}" dt="2022-10-14T11:49:56.435" v="681"/>
          <ac:spMkLst>
            <pc:docMk/>
            <pc:sldMk cId="2906359617" sldId="464"/>
            <ac:spMk id="7" creationId="{A94D020B-20AD-BA51-48C6-2E6A556E2DF3}"/>
          </ac:spMkLst>
        </pc:spChg>
        <pc:spChg chg="mod">
          <ac:chgData name="Nizamettin AYDIN" userId="45c69f7b-6da4-41e6-a041-0ab696457aaa" providerId="ADAL" clId="{A1295F02-BD95-4D19-8A69-014FDB5FDAAB}" dt="2022-10-14T11:49:56.435" v="681"/>
          <ac:spMkLst>
            <pc:docMk/>
            <pc:sldMk cId="2906359617" sldId="464"/>
            <ac:spMk id="8" creationId="{FBADA799-6305-3C13-D570-06B5E2C24959}"/>
          </ac:spMkLst>
        </pc:spChg>
        <pc:spChg chg="mod">
          <ac:chgData name="Nizamettin AYDIN" userId="45c69f7b-6da4-41e6-a041-0ab696457aaa" providerId="ADAL" clId="{A1295F02-BD95-4D19-8A69-014FDB5FDAAB}" dt="2022-10-14T11:49:56.435" v="681"/>
          <ac:spMkLst>
            <pc:docMk/>
            <pc:sldMk cId="2906359617" sldId="464"/>
            <ac:spMk id="9" creationId="{E008AB93-4DBF-D869-AC57-C0B1881511D6}"/>
          </ac:spMkLst>
        </pc:spChg>
        <pc:spChg chg="mod">
          <ac:chgData name="Nizamettin AYDIN" userId="45c69f7b-6da4-41e6-a041-0ab696457aaa" providerId="ADAL" clId="{A1295F02-BD95-4D19-8A69-014FDB5FDAAB}" dt="2022-10-14T11:49:56.435" v="681"/>
          <ac:spMkLst>
            <pc:docMk/>
            <pc:sldMk cId="2906359617" sldId="464"/>
            <ac:spMk id="11" creationId="{BC5132FC-4373-3FD6-3E96-7E1136695B31}"/>
          </ac:spMkLst>
        </pc:spChg>
        <pc:spChg chg="mod">
          <ac:chgData name="Nizamettin AYDIN" userId="45c69f7b-6da4-41e6-a041-0ab696457aaa" providerId="ADAL" clId="{A1295F02-BD95-4D19-8A69-014FDB5FDAAB}" dt="2022-10-14T11:49:56.435" v="681"/>
          <ac:spMkLst>
            <pc:docMk/>
            <pc:sldMk cId="2906359617" sldId="464"/>
            <ac:spMk id="12" creationId="{B9AE5C13-7E37-AE8E-3A7D-00DE83238425}"/>
          </ac:spMkLst>
        </pc:spChg>
        <pc:spChg chg="mod">
          <ac:chgData name="Nizamettin AYDIN" userId="45c69f7b-6da4-41e6-a041-0ab696457aaa" providerId="ADAL" clId="{A1295F02-BD95-4D19-8A69-014FDB5FDAAB}" dt="2022-10-14T11:49:56.435" v="681"/>
          <ac:spMkLst>
            <pc:docMk/>
            <pc:sldMk cId="2906359617" sldId="464"/>
            <ac:spMk id="13" creationId="{BF34901C-39E1-134A-4A19-07164EAC0FB6}"/>
          </ac:spMkLst>
        </pc:spChg>
        <pc:spChg chg="mod">
          <ac:chgData name="Nizamettin AYDIN" userId="45c69f7b-6da4-41e6-a041-0ab696457aaa" providerId="ADAL" clId="{A1295F02-BD95-4D19-8A69-014FDB5FDAAB}" dt="2022-10-14T11:49:56.435" v="681"/>
          <ac:spMkLst>
            <pc:docMk/>
            <pc:sldMk cId="2906359617" sldId="464"/>
            <ac:spMk id="15" creationId="{7EFD675F-5E4B-57BD-1A25-BE7F34A3D288}"/>
          </ac:spMkLst>
        </pc:spChg>
        <pc:spChg chg="mod">
          <ac:chgData name="Nizamettin AYDIN" userId="45c69f7b-6da4-41e6-a041-0ab696457aaa" providerId="ADAL" clId="{A1295F02-BD95-4D19-8A69-014FDB5FDAAB}" dt="2022-10-14T11:49:56.435" v="681"/>
          <ac:spMkLst>
            <pc:docMk/>
            <pc:sldMk cId="2906359617" sldId="464"/>
            <ac:spMk id="16" creationId="{A8633DE9-DCF3-5C98-D65E-36FB3E323BFB}"/>
          </ac:spMkLst>
        </pc:spChg>
        <pc:spChg chg="mod">
          <ac:chgData name="Nizamettin AYDIN" userId="45c69f7b-6da4-41e6-a041-0ab696457aaa" providerId="ADAL" clId="{A1295F02-BD95-4D19-8A69-014FDB5FDAAB}" dt="2022-10-14T11:49:56.435" v="681"/>
          <ac:spMkLst>
            <pc:docMk/>
            <pc:sldMk cId="2906359617" sldId="464"/>
            <ac:spMk id="17" creationId="{D5DE530C-3096-F624-20A1-70BE3A269A80}"/>
          </ac:spMkLst>
        </pc:spChg>
        <pc:spChg chg="mod">
          <ac:chgData name="Nizamettin AYDIN" userId="45c69f7b-6da4-41e6-a041-0ab696457aaa" providerId="ADAL" clId="{A1295F02-BD95-4D19-8A69-014FDB5FDAAB}" dt="2022-10-14T11:49:56.435" v="681"/>
          <ac:spMkLst>
            <pc:docMk/>
            <pc:sldMk cId="2906359617" sldId="464"/>
            <ac:spMk id="19" creationId="{40B60139-2CBD-0F62-165C-4F8362F63F8E}"/>
          </ac:spMkLst>
        </pc:spChg>
        <pc:spChg chg="mod">
          <ac:chgData name="Nizamettin AYDIN" userId="45c69f7b-6da4-41e6-a041-0ab696457aaa" providerId="ADAL" clId="{A1295F02-BD95-4D19-8A69-014FDB5FDAAB}" dt="2022-10-14T11:49:56.435" v="681"/>
          <ac:spMkLst>
            <pc:docMk/>
            <pc:sldMk cId="2906359617" sldId="464"/>
            <ac:spMk id="20" creationId="{1C845BEA-716E-94E4-B14D-3631253DA0D3}"/>
          </ac:spMkLst>
        </pc:spChg>
        <pc:spChg chg="mod">
          <ac:chgData name="Nizamettin AYDIN" userId="45c69f7b-6da4-41e6-a041-0ab696457aaa" providerId="ADAL" clId="{A1295F02-BD95-4D19-8A69-014FDB5FDAAB}" dt="2022-10-14T11:49:56.435" v="681"/>
          <ac:spMkLst>
            <pc:docMk/>
            <pc:sldMk cId="2906359617" sldId="464"/>
            <ac:spMk id="21" creationId="{292522CB-5FDF-97A5-0564-AAA99F77FC2A}"/>
          </ac:spMkLst>
        </pc:spChg>
        <pc:spChg chg="mod">
          <ac:chgData name="Nizamettin AYDIN" userId="45c69f7b-6da4-41e6-a041-0ab696457aaa" providerId="ADAL" clId="{A1295F02-BD95-4D19-8A69-014FDB5FDAAB}" dt="2022-10-14T11:49:56.435" v="681"/>
          <ac:spMkLst>
            <pc:docMk/>
            <pc:sldMk cId="2906359617" sldId="464"/>
            <ac:spMk id="23" creationId="{38D88688-B9C4-7DCC-F816-F95ED209FF39}"/>
          </ac:spMkLst>
        </pc:spChg>
        <pc:spChg chg="mod">
          <ac:chgData name="Nizamettin AYDIN" userId="45c69f7b-6da4-41e6-a041-0ab696457aaa" providerId="ADAL" clId="{A1295F02-BD95-4D19-8A69-014FDB5FDAAB}" dt="2022-10-14T11:49:56.435" v="681"/>
          <ac:spMkLst>
            <pc:docMk/>
            <pc:sldMk cId="2906359617" sldId="464"/>
            <ac:spMk id="24" creationId="{3521AB05-0182-FD9D-83EA-1382304296B7}"/>
          </ac:spMkLst>
        </pc:spChg>
        <pc:spChg chg="mod">
          <ac:chgData name="Nizamettin AYDIN" userId="45c69f7b-6da4-41e6-a041-0ab696457aaa" providerId="ADAL" clId="{A1295F02-BD95-4D19-8A69-014FDB5FDAAB}" dt="2022-10-14T11:49:56.435" v="681"/>
          <ac:spMkLst>
            <pc:docMk/>
            <pc:sldMk cId="2906359617" sldId="464"/>
            <ac:spMk id="25" creationId="{62176986-F9E5-23BA-A4BD-448A2CAFCA6C}"/>
          </ac:spMkLst>
        </pc:spChg>
        <pc:spChg chg="add del mod">
          <ac:chgData name="Nizamettin AYDIN" userId="45c69f7b-6da4-41e6-a041-0ab696457aaa" providerId="ADAL" clId="{A1295F02-BD95-4D19-8A69-014FDB5FDAAB}" dt="2022-10-14T11:49:59.882" v="682"/>
          <ac:spMkLst>
            <pc:docMk/>
            <pc:sldMk cId="2906359617" sldId="464"/>
            <ac:spMk id="26" creationId="{632BD423-23EB-03A8-F051-2BDE06BEE185}"/>
          </ac:spMkLst>
        </pc:spChg>
        <pc:spChg chg="add del mod">
          <ac:chgData name="Nizamettin AYDIN" userId="45c69f7b-6da4-41e6-a041-0ab696457aaa" providerId="ADAL" clId="{A1295F02-BD95-4D19-8A69-014FDB5FDAAB}" dt="2022-10-14T11:50:05.724" v="684"/>
          <ac:spMkLst>
            <pc:docMk/>
            <pc:sldMk cId="2906359617" sldId="464"/>
            <ac:spMk id="27" creationId="{779AA5C8-A2F9-CAFB-80AF-038C31ECCE96}"/>
          </ac:spMkLst>
        </pc:spChg>
        <pc:spChg chg="mod">
          <ac:chgData name="Nizamettin AYDIN" userId="45c69f7b-6da4-41e6-a041-0ab696457aaa" providerId="ADAL" clId="{A1295F02-BD95-4D19-8A69-014FDB5FDAAB}" dt="2022-10-14T11:50:03.529" v="683"/>
          <ac:spMkLst>
            <pc:docMk/>
            <pc:sldMk cId="2906359617" sldId="464"/>
            <ac:spMk id="29" creationId="{08E58737-8B54-2B47-755F-7731686C6B3A}"/>
          </ac:spMkLst>
        </pc:spChg>
        <pc:spChg chg="mod">
          <ac:chgData name="Nizamettin AYDIN" userId="45c69f7b-6da4-41e6-a041-0ab696457aaa" providerId="ADAL" clId="{A1295F02-BD95-4D19-8A69-014FDB5FDAAB}" dt="2022-10-14T11:50:03.529" v="683"/>
          <ac:spMkLst>
            <pc:docMk/>
            <pc:sldMk cId="2906359617" sldId="464"/>
            <ac:spMk id="30" creationId="{0B62B912-7A71-9121-6A6B-CBDB0A019588}"/>
          </ac:spMkLst>
        </pc:spChg>
        <pc:spChg chg="mod">
          <ac:chgData name="Nizamettin AYDIN" userId="45c69f7b-6da4-41e6-a041-0ab696457aaa" providerId="ADAL" clId="{A1295F02-BD95-4D19-8A69-014FDB5FDAAB}" dt="2022-10-14T11:50:03.529" v="683"/>
          <ac:spMkLst>
            <pc:docMk/>
            <pc:sldMk cId="2906359617" sldId="464"/>
            <ac:spMk id="31" creationId="{CE964CC9-54DC-D1F2-66A0-1892821A8E29}"/>
          </ac:spMkLst>
        </pc:spChg>
        <pc:spChg chg="mod">
          <ac:chgData name="Nizamettin AYDIN" userId="45c69f7b-6da4-41e6-a041-0ab696457aaa" providerId="ADAL" clId="{A1295F02-BD95-4D19-8A69-014FDB5FDAAB}" dt="2022-10-14T11:50:03.529" v="683"/>
          <ac:spMkLst>
            <pc:docMk/>
            <pc:sldMk cId="2906359617" sldId="464"/>
            <ac:spMk id="33" creationId="{C69A7577-E480-71B9-E40D-9E2A724643B5}"/>
          </ac:spMkLst>
        </pc:spChg>
        <pc:spChg chg="mod">
          <ac:chgData name="Nizamettin AYDIN" userId="45c69f7b-6da4-41e6-a041-0ab696457aaa" providerId="ADAL" clId="{A1295F02-BD95-4D19-8A69-014FDB5FDAAB}" dt="2022-10-14T11:50:03.529" v="683"/>
          <ac:spMkLst>
            <pc:docMk/>
            <pc:sldMk cId="2906359617" sldId="464"/>
            <ac:spMk id="34" creationId="{BF9A0093-CB3A-2E16-7ADB-D15974CB4408}"/>
          </ac:spMkLst>
        </pc:spChg>
        <pc:spChg chg="mod">
          <ac:chgData name="Nizamettin AYDIN" userId="45c69f7b-6da4-41e6-a041-0ab696457aaa" providerId="ADAL" clId="{A1295F02-BD95-4D19-8A69-014FDB5FDAAB}" dt="2022-10-14T11:50:03.529" v="683"/>
          <ac:spMkLst>
            <pc:docMk/>
            <pc:sldMk cId="2906359617" sldId="464"/>
            <ac:spMk id="35" creationId="{B7C203F3-8E0C-CD4F-63F3-CBA4AAA4B366}"/>
          </ac:spMkLst>
        </pc:spChg>
        <pc:spChg chg="mod">
          <ac:chgData name="Nizamettin AYDIN" userId="45c69f7b-6da4-41e6-a041-0ab696457aaa" providerId="ADAL" clId="{A1295F02-BD95-4D19-8A69-014FDB5FDAAB}" dt="2022-10-14T11:50:03.529" v="683"/>
          <ac:spMkLst>
            <pc:docMk/>
            <pc:sldMk cId="2906359617" sldId="464"/>
            <ac:spMk id="37" creationId="{264CA23F-E387-D2C0-087C-131320BCC087}"/>
          </ac:spMkLst>
        </pc:spChg>
        <pc:spChg chg="mod">
          <ac:chgData name="Nizamettin AYDIN" userId="45c69f7b-6da4-41e6-a041-0ab696457aaa" providerId="ADAL" clId="{A1295F02-BD95-4D19-8A69-014FDB5FDAAB}" dt="2022-10-14T11:50:03.529" v="683"/>
          <ac:spMkLst>
            <pc:docMk/>
            <pc:sldMk cId="2906359617" sldId="464"/>
            <ac:spMk id="38" creationId="{29D6B3D3-B89A-5C05-C951-770433219D78}"/>
          </ac:spMkLst>
        </pc:spChg>
        <pc:spChg chg="mod">
          <ac:chgData name="Nizamettin AYDIN" userId="45c69f7b-6da4-41e6-a041-0ab696457aaa" providerId="ADAL" clId="{A1295F02-BD95-4D19-8A69-014FDB5FDAAB}" dt="2022-10-14T11:50:03.529" v="683"/>
          <ac:spMkLst>
            <pc:docMk/>
            <pc:sldMk cId="2906359617" sldId="464"/>
            <ac:spMk id="39" creationId="{B8AD1CB9-070C-800A-A5E0-1D09B836CE4B}"/>
          </ac:spMkLst>
        </pc:spChg>
        <pc:spChg chg="mod">
          <ac:chgData name="Nizamettin AYDIN" userId="45c69f7b-6da4-41e6-a041-0ab696457aaa" providerId="ADAL" clId="{A1295F02-BD95-4D19-8A69-014FDB5FDAAB}" dt="2022-10-14T11:50:03.529" v="683"/>
          <ac:spMkLst>
            <pc:docMk/>
            <pc:sldMk cId="2906359617" sldId="464"/>
            <ac:spMk id="41" creationId="{12BF5DBA-82EB-A4C9-F803-7E1A92B50C01}"/>
          </ac:spMkLst>
        </pc:spChg>
        <pc:spChg chg="mod">
          <ac:chgData name="Nizamettin AYDIN" userId="45c69f7b-6da4-41e6-a041-0ab696457aaa" providerId="ADAL" clId="{A1295F02-BD95-4D19-8A69-014FDB5FDAAB}" dt="2022-10-14T11:50:03.529" v="683"/>
          <ac:spMkLst>
            <pc:docMk/>
            <pc:sldMk cId="2906359617" sldId="464"/>
            <ac:spMk id="42" creationId="{137D8B2D-7561-239D-34C4-00D22CF8F03F}"/>
          </ac:spMkLst>
        </pc:spChg>
        <pc:spChg chg="mod">
          <ac:chgData name="Nizamettin AYDIN" userId="45c69f7b-6da4-41e6-a041-0ab696457aaa" providerId="ADAL" clId="{A1295F02-BD95-4D19-8A69-014FDB5FDAAB}" dt="2022-10-14T11:50:03.529" v="683"/>
          <ac:spMkLst>
            <pc:docMk/>
            <pc:sldMk cId="2906359617" sldId="464"/>
            <ac:spMk id="43" creationId="{6747A2C4-641E-E0BD-0E85-515860A3D27A}"/>
          </ac:spMkLst>
        </pc:spChg>
        <pc:spChg chg="mod">
          <ac:chgData name="Nizamettin AYDIN" userId="45c69f7b-6da4-41e6-a041-0ab696457aaa" providerId="ADAL" clId="{A1295F02-BD95-4D19-8A69-014FDB5FDAAB}" dt="2022-10-14T11:50:03.529" v="683"/>
          <ac:spMkLst>
            <pc:docMk/>
            <pc:sldMk cId="2906359617" sldId="464"/>
            <ac:spMk id="45" creationId="{561476C8-9810-E376-5B8B-C0B4C8C6BAFC}"/>
          </ac:spMkLst>
        </pc:spChg>
        <pc:spChg chg="mod">
          <ac:chgData name="Nizamettin AYDIN" userId="45c69f7b-6da4-41e6-a041-0ab696457aaa" providerId="ADAL" clId="{A1295F02-BD95-4D19-8A69-014FDB5FDAAB}" dt="2022-10-14T11:50:03.529" v="683"/>
          <ac:spMkLst>
            <pc:docMk/>
            <pc:sldMk cId="2906359617" sldId="464"/>
            <ac:spMk id="46" creationId="{B97AEB81-47FF-03C6-AF9E-0DD88CF77413}"/>
          </ac:spMkLst>
        </pc:spChg>
        <pc:spChg chg="mod">
          <ac:chgData name="Nizamettin AYDIN" userId="45c69f7b-6da4-41e6-a041-0ab696457aaa" providerId="ADAL" clId="{A1295F02-BD95-4D19-8A69-014FDB5FDAAB}" dt="2022-10-14T11:50:03.529" v="683"/>
          <ac:spMkLst>
            <pc:docMk/>
            <pc:sldMk cId="2906359617" sldId="464"/>
            <ac:spMk id="47" creationId="{5F61EA0A-30F8-9F12-D24A-ADAEEBB13878}"/>
          </ac:spMkLst>
        </pc:spChg>
        <pc:spChg chg="add del mod">
          <ac:chgData name="Nizamettin AYDIN" userId="45c69f7b-6da4-41e6-a041-0ab696457aaa" providerId="ADAL" clId="{A1295F02-BD95-4D19-8A69-014FDB5FDAAB}" dt="2022-10-14T11:50:05.724" v="684"/>
          <ac:spMkLst>
            <pc:docMk/>
            <pc:sldMk cId="2906359617" sldId="464"/>
            <ac:spMk id="48" creationId="{18714840-DBA0-BCBB-38BC-49D55302CABC}"/>
          </ac:spMkLst>
        </pc:spChg>
        <pc:spChg chg="add mod">
          <ac:chgData name="Nizamettin AYDIN" userId="45c69f7b-6da4-41e6-a041-0ab696457aaa" providerId="ADAL" clId="{A1295F02-BD95-4D19-8A69-014FDB5FDAAB}" dt="2022-10-14T11:51:10.013" v="689"/>
          <ac:spMkLst>
            <pc:docMk/>
            <pc:sldMk cId="2906359617" sldId="464"/>
            <ac:spMk id="49" creationId="{FCB5E5B0-CF2F-0DE1-733D-2B6C9E601C09}"/>
          </ac:spMkLst>
        </pc:spChg>
        <pc:spChg chg="mod">
          <ac:chgData name="Nizamettin AYDIN" userId="45c69f7b-6da4-41e6-a041-0ab696457aaa" providerId="ADAL" clId="{A1295F02-BD95-4D19-8A69-014FDB5FDAAB}" dt="2022-10-14T11:51:10.013" v="689"/>
          <ac:spMkLst>
            <pc:docMk/>
            <pc:sldMk cId="2906359617" sldId="464"/>
            <ac:spMk id="52" creationId="{4F70B2B8-9AF3-A2AC-D868-22A1CF92E604}"/>
          </ac:spMkLst>
        </pc:spChg>
        <pc:spChg chg="mod">
          <ac:chgData name="Nizamettin AYDIN" userId="45c69f7b-6da4-41e6-a041-0ab696457aaa" providerId="ADAL" clId="{A1295F02-BD95-4D19-8A69-014FDB5FDAAB}" dt="2022-10-14T11:51:10.013" v="689"/>
          <ac:spMkLst>
            <pc:docMk/>
            <pc:sldMk cId="2906359617" sldId="464"/>
            <ac:spMk id="53" creationId="{5A056B4C-166D-52EA-3D39-CC6D1A0CEFCD}"/>
          </ac:spMkLst>
        </pc:spChg>
        <pc:spChg chg="mod">
          <ac:chgData name="Nizamettin AYDIN" userId="45c69f7b-6da4-41e6-a041-0ab696457aaa" providerId="ADAL" clId="{A1295F02-BD95-4D19-8A69-014FDB5FDAAB}" dt="2022-10-14T11:51:10.013" v="689"/>
          <ac:spMkLst>
            <pc:docMk/>
            <pc:sldMk cId="2906359617" sldId="464"/>
            <ac:spMk id="54" creationId="{F965136B-0770-D5B6-66E5-232B8A7FC85B}"/>
          </ac:spMkLst>
        </pc:spChg>
        <pc:spChg chg="mod">
          <ac:chgData name="Nizamettin AYDIN" userId="45c69f7b-6da4-41e6-a041-0ab696457aaa" providerId="ADAL" clId="{A1295F02-BD95-4D19-8A69-014FDB5FDAAB}" dt="2022-10-14T11:51:10.013" v="689"/>
          <ac:spMkLst>
            <pc:docMk/>
            <pc:sldMk cId="2906359617" sldId="464"/>
            <ac:spMk id="56" creationId="{0201DEEF-2788-D826-220B-311791EA158C}"/>
          </ac:spMkLst>
        </pc:spChg>
        <pc:spChg chg="mod">
          <ac:chgData name="Nizamettin AYDIN" userId="45c69f7b-6da4-41e6-a041-0ab696457aaa" providerId="ADAL" clId="{A1295F02-BD95-4D19-8A69-014FDB5FDAAB}" dt="2022-10-14T11:51:10.013" v="689"/>
          <ac:spMkLst>
            <pc:docMk/>
            <pc:sldMk cId="2906359617" sldId="464"/>
            <ac:spMk id="57" creationId="{DB7EB8CE-D122-7B94-6E85-69826B62FA88}"/>
          </ac:spMkLst>
        </pc:spChg>
        <pc:spChg chg="mod">
          <ac:chgData name="Nizamettin AYDIN" userId="45c69f7b-6da4-41e6-a041-0ab696457aaa" providerId="ADAL" clId="{A1295F02-BD95-4D19-8A69-014FDB5FDAAB}" dt="2022-10-14T11:51:10.013" v="689"/>
          <ac:spMkLst>
            <pc:docMk/>
            <pc:sldMk cId="2906359617" sldId="464"/>
            <ac:spMk id="58" creationId="{AA829482-FE35-A157-5438-0EDC4C76A642}"/>
          </ac:spMkLst>
        </pc:spChg>
        <pc:spChg chg="mod">
          <ac:chgData name="Nizamettin AYDIN" userId="45c69f7b-6da4-41e6-a041-0ab696457aaa" providerId="ADAL" clId="{A1295F02-BD95-4D19-8A69-014FDB5FDAAB}" dt="2022-10-14T11:51:10.013" v="689"/>
          <ac:spMkLst>
            <pc:docMk/>
            <pc:sldMk cId="2906359617" sldId="464"/>
            <ac:spMk id="60" creationId="{E42EE22C-E894-2206-FAD1-C212022327C8}"/>
          </ac:spMkLst>
        </pc:spChg>
        <pc:spChg chg="mod">
          <ac:chgData name="Nizamettin AYDIN" userId="45c69f7b-6da4-41e6-a041-0ab696457aaa" providerId="ADAL" clId="{A1295F02-BD95-4D19-8A69-014FDB5FDAAB}" dt="2022-10-14T11:51:10.013" v="689"/>
          <ac:spMkLst>
            <pc:docMk/>
            <pc:sldMk cId="2906359617" sldId="464"/>
            <ac:spMk id="61" creationId="{D1A770F7-4A69-71B7-9406-E14558E9D2B9}"/>
          </ac:spMkLst>
        </pc:spChg>
        <pc:spChg chg="mod">
          <ac:chgData name="Nizamettin AYDIN" userId="45c69f7b-6da4-41e6-a041-0ab696457aaa" providerId="ADAL" clId="{A1295F02-BD95-4D19-8A69-014FDB5FDAAB}" dt="2022-10-14T11:51:10.013" v="689"/>
          <ac:spMkLst>
            <pc:docMk/>
            <pc:sldMk cId="2906359617" sldId="464"/>
            <ac:spMk id="62" creationId="{852E4196-3D05-35BB-5DF7-B3749AE605B1}"/>
          </ac:spMkLst>
        </pc:spChg>
        <pc:spChg chg="mod">
          <ac:chgData name="Nizamettin AYDIN" userId="45c69f7b-6da4-41e6-a041-0ab696457aaa" providerId="ADAL" clId="{A1295F02-BD95-4D19-8A69-014FDB5FDAAB}" dt="2022-10-14T11:51:10.013" v="689"/>
          <ac:spMkLst>
            <pc:docMk/>
            <pc:sldMk cId="2906359617" sldId="464"/>
            <ac:spMk id="64" creationId="{C6E84C17-F3A4-EE3E-903B-28B8DC7BFD6E}"/>
          </ac:spMkLst>
        </pc:spChg>
        <pc:spChg chg="mod">
          <ac:chgData name="Nizamettin AYDIN" userId="45c69f7b-6da4-41e6-a041-0ab696457aaa" providerId="ADAL" clId="{A1295F02-BD95-4D19-8A69-014FDB5FDAAB}" dt="2022-10-14T11:51:10.013" v="689"/>
          <ac:spMkLst>
            <pc:docMk/>
            <pc:sldMk cId="2906359617" sldId="464"/>
            <ac:spMk id="65" creationId="{26AC3F3A-F892-5906-4CF4-202E1B4593BB}"/>
          </ac:spMkLst>
        </pc:spChg>
        <pc:spChg chg="mod">
          <ac:chgData name="Nizamettin AYDIN" userId="45c69f7b-6da4-41e6-a041-0ab696457aaa" providerId="ADAL" clId="{A1295F02-BD95-4D19-8A69-014FDB5FDAAB}" dt="2022-10-14T11:51:10.013" v="689"/>
          <ac:spMkLst>
            <pc:docMk/>
            <pc:sldMk cId="2906359617" sldId="464"/>
            <ac:spMk id="66" creationId="{E758D654-5ACF-9E28-31AB-C5971BBD5F22}"/>
          </ac:spMkLst>
        </pc:spChg>
        <pc:spChg chg="mod">
          <ac:chgData name="Nizamettin AYDIN" userId="45c69f7b-6da4-41e6-a041-0ab696457aaa" providerId="ADAL" clId="{A1295F02-BD95-4D19-8A69-014FDB5FDAAB}" dt="2022-10-14T11:51:10.013" v="689"/>
          <ac:spMkLst>
            <pc:docMk/>
            <pc:sldMk cId="2906359617" sldId="464"/>
            <ac:spMk id="68" creationId="{FD054A99-4250-0CAD-0FA9-2E8DC114D48E}"/>
          </ac:spMkLst>
        </pc:spChg>
        <pc:spChg chg="mod">
          <ac:chgData name="Nizamettin AYDIN" userId="45c69f7b-6da4-41e6-a041-0ab696457aaa" providerId="ADAL" clId="{A1295F02-BD95-4D19-8A69-014FDB5FDAAB}" dt="2022-10-14T11:51:10.013" v="689"/>
          <ac:spMkLst>
            <pc:docMk/>
            <pc:sldMk cId="2906359617" sldId="464"/>
            <ac:spMk id="69" creationId="{D1597359-ACDB-4FC6-5CD4-CDB59273762C}"/>
          </ac:spMkLst>
        </pc:spChg>
        <pc:spChg chg="mod">
          <ac:chgData name="Nizamettin AYDIN" userId="45c69f7b-6da4-41e6-a041-0ab696457aaa" providerId="ADAL" clId="{A1295F02-BD95-4D19-8A69-014FDB5FDAAB}" dt="2022-10-14T11:51:10.013" v="689"/>
          <ac:spMkLst>
            <pc:docMk/>
            <pc:sldMk cId="2906359617" sldId="464"/>
            <ac:spMk id="70" creationId="{3802D6A9-F613-74FB-D174-83CD9E8888E1}"/>
          </ac:spMkLst>
        </pc:spChg>
        <pc:spChg chg="add mod">
          <ac:chgData name="Nizamettin AYDIN" userId="45c69f7b-6da4-41e6-a041-0ab696457aaa" providerId="ADAL" clId="{A1295F02-BD95-4D19-8A69-014FDB5FDAAB}" dt="2022-10-14T11:52:31.987" v="693" actId="207"/>
          <ac:spMkLst>
            <pc:docMk/>
            <pc:sldMk cId="2906359617" sldId="464"/>
            <ac:spMk id="71" creationId="{FAB5F3AC-67CB-7137-A596-0F7A396E57B9}"/>
          </ac:spMkLst>
        </pc:spChg>
        <pc:grpChg chg="add del mod">
          <ac:chgData name="Nizamettin AYDIN" userId="45c69f7b-6da4-41e6-a041-0ab696457aaa" providerId="ADAL" clId="{A1295F02-BD95-4D19-8A69-014FDB5FDAAB}" dt="2022-10-14T11:49:59.882" v="682"/>
          <ac:grpSpMkLst>
            <pc:docMk/>
            <pc:sldMk cId="2906359617" sldId="464"/>
            <ac:grpSpMk id="6" creationId="{68C2E91B-7A9A-F82A-2746-AB3E833EBED4}"/>
          </ac:grpSpMkLst>
        </pc:grpChg>
        <pc:grpChg chg="add del mod">
          <ac:chgData name="Nizamettin AYDIN" userId="45c69f7b-6da4-41e6-a041-0ab696457aaa" providerId="ADAL" clId="{A1295F02-BD95-4D19-8A69-014FDB5FDAAB}" dt="2022-10-14T11:49:59.882" v="682"/>
          <ac:grpSpMkLst>
            <pc:docMk/>
            <pc:sldMk cId="2906359617" sldId="464"/>
            <ac:grpSpMk id="10" creationId="{E54B700D-1F47-0FAF-35D5-CF6807D689B2}"/>
          </ac:grpSpMkLst>
        </pc:grpChg>
        <pc:grpChg chg="add del mod">
          <ac:chgData name="Nizamettin AYDIN" userId="45c69f7b-6da4-41e6-a041-0ab696457aaa" providerId="ADAL" clId="{A1295F02-BD95-4D19-8A69-014FDB5FDAAB}" dt="2022-10-14T11:49:59.882" v="682"/>
          <ac:grpSpMkLst>
            <pc:docMk/>
            <pc:sldMk cId="2906359617" sldId="464"/>
            <ac:grpSpMk id="14" creationId="{0C321418-0E04-E9AC-2674-04F71AF9649C}"/>
          </ac:grpSpMkLst>
        </pc:grpChg>
        <pc:grpChg chg="add del mod">
          <ac:chgData name="Nizamettin AYDIN" userId="45c69f7b-6da4-41e6-a041-0ab696457aaa" providerId="ADAL" clId="{A1295F02-BD95-4D19-8A69-014FDB5FDAAB}" dt="2022-10-14T11:49:59.882" v="682"/>
          <ac:grpSpMkLst>
            <pc:docMk/>
            <pc:sldMk cId="2906359617" sldId="464"/>
            <ac:grpSpMk id="18" creationId="{9266A6E8-9819-FFA6-9FBD-A8EA1F628818}"/>
          </ac:grpSpMkLst>
        </pc:grpChg>
        <pc:grpChg chg="add del mod">
          <ac:chgData name="Nizamettin AYDIN" userId="45c69f7b-6da4-41e6-a041-0ab696457aaa" providerId="ADAL" clId="{A1295F02-BD95-4D19-8A69-014FDB5FDAAB}" dt="2022-10-14T11:49:59.882" v="682"/>
          <ac:grpSpMkLst>
            <pc:docMk/>
            <pc:sldMk cId="2906359617" sldId="464"/>
            <ac:grpSpMk id="22" creationId="{926763CA-4224-8191-D6EE-FDF2AB6419B3}"/>
          </ac:grpSpMkLst>
        </pc:grpChg>
        <pc:grpChg chg="add del mod">
          <ac:chgData name="Nizamettin AYDIN" userId="45c69f7b-6da4-41e6-a041-0ab696457aaa" providerId="ADAL" clId="{A1295F02-BD95-4D19-8A69-014FDB5FDAAB}" dt="2022-10-14T11:50:05.724" v="684"/>
          <ac:grpSpMkLst>
            <pc:docMk/>
            <pc:sldMk cId="2906359617" sldId="464"/>
            <ac:grpSpMk id="28" creationId="{132C9B78-2D95-6C40-B30B-E63B986D1400}"/>
          </ac:grpSpMkLst>
        </pc:grpChg>
        <pc:grpChg chg="add del mod">
          <ac:chgData name="Nizamettin AYDIN" userId="45c69f7b-6da4-41e6-a041-0ab696457aaa" providerId="ADAL" clId="{A1295F02-BD95-4D19-8A69-014FDB5FDAAB}" dt="2022-10-14T11:50:05.724" v="684"/>
          <ac:grpSpMkLst>
            <pc:docMk/>
            <pc:sldMk cId="2906359617" sldId="464"/>
            <ac:grpSpMk id="32" creationId="{B92031DA-7A60-83A8-65E3-FEC26A411CEB}"/>
          </ac:grpSpMkLst>
        </pc:grpChg>
        <pc:grpChg chg="add del mod">
          <ac:chgData name="Nizamettin AYDIN" userId="45c69f7b-6da4-41e6-a041-0ab696457aaa" providerId="ADAL" clId="{A1295F02-BD95-4D19-8A69-014FDB5FDAAB}" dt="2022-10-14T11:50:05.724" v="684"/>
          <ac:grpSpMkLst>
            <pc:docMk/>
            <pc:sldMk cId="2906359617" sldId="464"/>
            <ac:grpSpMk id="36" creationId="{D17DF701-D54B-C43B-3DED-916AB83B1A49}"/>
          </ac:grpSpMkLst>
        </pc:grpChg>
        <pc:grpChg chg="add del mod">
          <ac:chgData name="Nizamettin AYDIN" userId="45c69f7b-6da4-41e6-a041-0ab696457aaa" providerId="ADAL" clId="{A1295F02-BD95-4D19-8A69-014FDB5FDAAB}" dt="2022-10-14T11:50:05.724" v="684"/>
          <ac:grpSpMkLst>
            <pc:docMk/>
            <pc:sldMk cId="2906359617" sldId="464"/>
            <ac:grpSpMk id="40" creationId="{0E2BEA16-03BA-7FD0-AA0F-B9DA03B222CD}"/>
          </ac:grpSpMkLst>
        </pc:grpChg>
        <pc:grpChg chg="add del mod">
          <ac:chgData name="Nizamettin AYDIN" userId="45c69f7b-6da4-41e6-a041-0ab696457aaa" providerId="ADAL" clId="{A1295F02-BD95-4D19-8A69-014FDB5FDAAB}" dt="2022-10-14T11:50:05.724" v="684"/>
          <ac:grpSpMkLst>
            <pc:docMk/>
            <pc:sldMk cId="2906359617" sldId="464"/>
            <ac:grpSpMk id="44" creationId="{A6AD7BFD-A2C1-EAD2-3576-F3E6D706CC92}"/>
          </ac:grpSpMkLst>
        </pc:grpChg>
        <pc:grpChg chg="add mod">
          <ac:chgData name="Nizamettin AYDIN" userId="45c69f7b-6da4-41e6-a041-0ab696457aaa" providerId="ADAL" clId="{A1295F02-BD95-4D19-8A69-014FDB5FDAAB}" dt="2022-10-14T11:52:31.987" v="693" actId="207"/>
          <ac:grpSpMkLst>
            <pc:docMk/>
            <pc:sldMk cId="2906359617" sldId="464"/>
            <ac:grpSpMk id="51" creationId="{770A64FF-7577-4F63-FFEA-0C9C4543D7F2}"/>
          </ac:grpSpMkLst>
        </pc:grpChg>
        <pc:grpChg chg="add mod">
          <ac:chgData name="Nizamettin AYDIN" userId="45c69f7b-6da4-41e6-a041-0ab696457aaa" providerId="ADAL" clId="{A1295F02-BD95-4D19-8A69-014FDB5FDAAB}" dt="2022-10-14T11:52:31.987" v="693" actId="207"/>
          <ac:grpSpMkLst>
            <pc:docMk/>
            <pc:sldMk cId="2906359617" sldId="464"/>
            <ac:grpSpMk id="55" creationId="{B8F946EB-ED63-7086-5F4B-1A1B9A9CA985}"/>
          </ac:grpSpMkLst>
        </pc:grpChg>
        <pc:grpChg chg="add mod">
          <ac:chgData name="Nizamettin AYDIN" userId="45c69f7b-6da4-41e6-a041-0ab696457aaa" providerId="ADAL" clId="{A1295F02-BD95-4D19-8A69-014FDB5FDAAB}" dt="2022-10-14T11:52:31.987" v="693" actId="207"/>
          <ac:grpSpMkLst>
            <pc:docMk/>
            <pc:sldMk cId="2906359617" sldId="464"/>
            <ac:grpSpMk id="59" creationId="{482B75FE-7D00-12C4-F6F2-D0F0984AF2A4}"/>
          </ac:grpSpMkLst>
        </pc:grpChg>
        <pc:grpChg chg="add mod">
          <ac:chgData name="Nizamettin AYDIN" userId="45c69f7b-6da4-41e6-a041-0ab696457aaa" providerId="ADAL" clId="{A1295F02-BD95-4D19-8A69-014FDB5FDAAB}" dt="2022-10-14T11:52:31.987" v="693" actId="207"/>
          <ac:grpSpMkLst>
            <pc:docMk/>
            <pc:sldMk cId="2906359617" sldId="464"/>
            <ac:grpSpMk id="63" creationId="{71C1B6CC-80ED-F5C4-E9B2-CA6DE3C7552B}"/>
          </ac:grpSpMkLst>
        </pc:grpChg>
        <pc:grpChg chg="add mod">
          <ac:chgData name="Nizamettin AYDIN" userId="45c69f7b-6da4-41e6-a041-0ab696457aaa" providerId="ADAL" clId="{A1295F02-BD95-4D19-8A69-014FDB5FDAAB}" dt="2022-10-14T11:52:31.987" v="693" actId="207"/>
          <ac:grpSpMkLst>
            <pc:docMk/>
            <pc:sldMk cId="2906359617" sldId="464"/>
            <ac:grpSpMk id="67" creationId="{11579942-D755-8FE4-B828-BC813AD13A75}"/>
          </ac:grpSpMkLst>
        </pc:grpChg>
        <pc:graphicFrameChg chg="add mod modGraphic">
          <ac:chgData name="Nizamettin AYDIN" userId="45c69f7b-6da4-41e6-a041-0ab696457aaa" providerId="ADAL" clId="{A1295F02-BD95-4D19-8A69-014FDB5FDAAB}" dt="2022-10-14T11:52:09.396" v="692" actId="207"/>
          <ac:graphicFrameMkLst>
            <pc:docMk/>
            <pc:sldMk cId="2906359617" sldId="464"/>
            <ac:graphicFrameMk id="50" creationId="{827E3DCC-BDC5-C6D3-6601-FFF5BAC2022A}"/>
          </ac:graphicFrameMkLst>
        </pc:graphicFrameChg>
      </pc:sldChg>
      <pc:sldChg chg="del">
        <pc:chgData name="Nizamettin AYDIN" userId="45c69f7b-6da4-41e6-a041-0ab696457aaa" providerId="ADAL" clId="{A1295F02-BD95-4D19-8A69-014FDB5FDAAB}" dt="2022-10-14T12:54:11.218" v="1035" actId="47"/>
        <pc:sldMkLst>
          <pc:docMk/>
          <pc:sldMk cId="3342867585" sldId="465"/>
        </pc:sldMkLst>
        <pc:spChg chg="mod">
          <ac:chgData name="Nizamettin AYDIN" userId="45c69f7b-6da4-41e6-a041-0ab696457aaa" providerId="ADAL" clId="{A1295F02-BD95-4D19-8A69-014FDB5FDAAB}" dt="2022-10-14T11:53:21.243" v="695"/>
          <ac:spMkLst>
            <pc:docMk/>
            <pc:sldMk cId="3342867585" sldId="465"/>
            <ac:spMk id="2" creationId="{10E0986B-3F0E-EE8E-21A0-2678F4FA0330}"/>
          </ac:spMkLst>
        </pc:spChg>
        <pc:spChg chg="mod">
          <ac:chgData name="Nizamettin AYDIN" userId="45c69f7b-6da4-41e6-a041-0ab696457aaa" providerId="ADAL" clId="{A1295F02-BD95-4D19-8A69-014FDB5FDAAB}" dt="2022-10-14T11:53:36.091" v="696"/>
          <ac:spMkLst>
            <pc:docMk/>
            <pc:sldMk cId="3342867585" sldId="465"/>
            <ac:spMk id="7" creationId="{278961E9-6708-ACA6-B58E-AF8631C01C5C}"/>
          </ac:spMkLst>
        </pc:spChg>
        <pc:spChg chg="mod">
          <ac:chgData name="Nizamettin AYDIN" userId="45c69f7b-6da4-41e6-a041-0ab696457aaa" providerId="ADAL" clId="{A1295F02-BD95-4D19-8A69-014FDB5FDAAB}" dt="2022-10-14T11:53:36.091" v="696"/>
          <ac:spMkLst>
            <pc:docMk/>
            <pc:sldMk cId="3342867585" sldId="465"/>
            <ac:spMk id="8" creationId="{9E7E5E64-CDB8-9F1E-CB63-0816DD8F373A}"/>
          </ac:spMkLst>
        </pc:spChg>
        <pc:spChg chg="mod">
          <ac:chgData name="Nizamettin AYDIN" userId="45c69f7b-6da4-41e6-a041-0ab696457aaa" providerId="ADAL" clId="{A1295F02-BD95-4D19-8A69-014FDB5FDAAB}" dt="2022-10-14T11:53:36.091" v="696"/>
          <ac:spMkLst>
            <pc:docMk/>
            <pc:sldMk cId="3342867585" sldId="465"/>
            <ac:spMk id="10" creationId="{EF1B356F-6724-B171-E8DA-C96C1B55075D}"/>
          </ac:spMkLst>
        </pc:spChg>
        <pc:spChg chg="mod">
          <ac:chgData name="Nizamettin AYDIN" userId="45c69f7b-6da4-41e6-a041-0ab696457aaa" providerId="ADAL" clId="{A1295F02-BD95-4D19-8A69-014FDB5FDAAB}" dt="2022-10-14T11:53:36.091" v="696"/>
          <ac:spMkLst>
            <pc:docMk/>
            <pc:sldMk cId="3342867585" sldId="465"/>
            <ac:spMk id="11" creationId="{F54C9885-B0F8-E8A9-F82E-3F0CA122D808}"/>
          </ac:spMkLst>
        </pc:spChg>
        <pc:grpChg chg="add mod">
          <ac:chgData name="Nizamettin AYDIN" userId="45c69f7b-6da4-41e6-a041-0ab696457aaa" providerId="ADAL" clId="{A1295F02-BD95-4D19-8A69-014FDB5FDAAB}" dt="2022-10-14T11:53:36.091" v="696"/>
          <ac:grpSpMkLst>
            <pc:docMk/>
            <pc:sldMk cId="3342867585" sldId="465"/>
            <ac:grpSpMk id="6" creationId="{3B629D6F-8216-18CF-7693-1A9D38FCF4F0}"/>
          </ac:grpSpMkLst>
        </pc:grpChg>
        <pc:grpChg chg="add mod">
          <ac:chgData name="Nizamettin AYDIN" userId="45c69f7b-6da4-41e6-a041-0ab696457aaa" providerId="ADAL" clId="{A1295F02-BD95-4D19-8A69-014FDB5FDAAB}" dt="2022-10-14T11:53:36.091" v="696"/>
          <ac:grpSpMkLst>
            <pc:docMk/>
            <pc:sldMk cId="3342867585" sldId="465"/>
            <ac:grpSpMk id="9" creationId="{56FF432E-9175-0480-6606-68D99AF732AB}"/>
          </ac:grpSpMkLst>
        </pc:grpChg>
        <pc:graphicFrameChg chg="add mod modGraphic">
          <ac:chgData name="Nizamettin AYDIN" userId="45c69f7b-6da4-41e6-a041-0ab696457aaa" providerId="ADAL" clId="{A1295F02-BD95-4D19-8A69-014FDB5FDAAB}" dt="2022-10-14T11:54:38.484" v="711" actId="14734"/>
          <ac:graphicFrameMkLst>
            <pc:docMk/>
            <pc:sldMk cId="3342867585" sldId="465"/>
            <ac:graphicFrameMk id="5" creationId="{7CC0F1C6-6D4B-D68B-FBF7-B914EC28DD98}"/>
          </ac:graphicFrameMkLst>
        </pc:graphicFrameChg>
      </pc:sldChg>
      <pc:sldChg chg="addSp delSp modSp new del mod">
        <pc:chgData name="Nizamettin AYDIN" userId="45c69f7b-6da4-41e6-a041-0ab696457aaa" providerId="ADAL" clId="{A1295F02-BD95-4D19-8A69-014FDB5FDAAB}" dt="2022-10-14T12:54:11.452" v="1036" actId="47"/>
        <pc:sldMkLst>
          <pc:docMk/>
          <pc:sldMk cId="4072682507" sldId="466"/>
        </pc:sldMkLst>
        <pc:spChg chg="mod">
          <ac:chgData name="Nizamettin AYDIN" userId="45c69f7b-6da4-41e6-a041-0ab696457aaa" providerId="ADAL" clId="{A1295F02-BD95-4D19-8A69-014FDB5FDAAB}" dt="2022-10-14T11:55:34.245" v="715"/>
          <ac:spMkLst>
            <pc:docMk/>
            <pc:sldMk cId="4072682507" sldId="466"/>
            <ac:spMk id="2" creationId="{9E9C0AEA-427B-1F04-4876-AA161E62C44C}"/>
          </ac:spMkLst>
        </pc:spChg>
        <pc:spChg chg="mod">
          <ac:chgData name="Nizamettin AYDIN" userId="45c69f7b-6da4-41e6-a041-0ab696457aaa" providerId="ADAL" clId="{A1295F02-BD95-4D19-8A69-014FDB5FDAAB}" dt="2022-10-14T11:56:28.238" v="725" actId="20577"/>
          <ac:spMkLst>
            <pc:docMk/>
            <pc:sldMk cId="4072682507" sldId="466"/>
            <ac:spMk id="3" creationId="{50975E2A-CB43-2F20-EFE8-88E83BFF6EEF}"/>
          </ac:spMkLst>
        </pc:spChg>
        <pc:spChg chg="mod">
          <ac:chgData name="Nizamettin AYDIN" userId="45c69f7b-6da4-41e6-a041-0ab696457aaa" providerId="ADAL" clId="{A1295F02-BD95-4D19-8A69-014FDB5FDAAB}" dt="2022-10-14T11:55:21.451" v="713"/>
          <ac:spMkLst>
            <pc:docMk/>
            <pc:sldMk cId="4072682507" sldId="466"/>
            <ac:spMk id="7" creationId="{4ECF7817-48FF-2755-3E94-49E5493F7551}"/>
          </ac:spMkLst>
        </pc:spChg>
        <pc:spChg chg="mod">
          <ac:chgData name="Nizamettin AYDIN" userId="45c69f7b-6da4-41e6-a041-0ab696457aaa" providerId="ADAL" clId="{A1295F02-BD95-4D19-8A69-014FDB5FDAAB}" dt="2022-10-14T11:55:21.451" v="713"/>
          <ac:spMkLst>
            <pc:docMk/>
            <pc:sldMk cId="4072682507" sldId="466"/>
            <ac:spMk id="8" creationId="{3C3C73EF-CBF9-9D3C-4D16-042743662D01}"/>
          </ac:spMkLst>
        </pc:spChg>
        <pc:spChg chg="mod">
          <ac:chgData name="Nizamettin AYDIN" userId="45c69f7b-6da4-41e6-a041-0ab696457aaa" providerId="ADAL" clId="{A1295F02-BD95-4D19-8A69-014FDB5FDAAB}" dt="2022-10-14T11:55:21.451" v="713"/>
          <ac:spMkLst>
            <pc:docMk/>
            <pc:sldMk cId="4072682507" sldId="466"/>
            <ac:spMk id="10" creationId="{4644760D-6EFF-8757-90A2-9E0D556EDEA7}"/>
          </ac:spMkLst>
        </pc:spChg>
        <pc:spChg chg="mod">
          <ac:chgData name="Nizamettin AYDIN" userId="45c69f7b-6da4-41e6-a041-0ab696457aaa" providerId="ADAL" clId="{A1295F02-BD95-4D19-8A69-014FDB5FDAAB}" dt="2022-10-14T11:55:21.451" v="713"/>
          <ac:spMkLst>
            <pc:docMk/>
            <pc:sldMk cId="4072682507" sldId="466"/>
            <ac:spMk id="11" creationId="{02F05674-A561-5F13-892D-B1F02E1AEF37}"/>
          </ac:spMkLst>
        </pc:spChg>
        <pc:spChg chg="add del mod">
          <ac:chgData name="Nizamettin AYDIN" userId="45c69f7b-6da4-41e6-a041-0ab696457aaa" providerId="ADAL" clId="{A1295F02-BD95-4D19-8A69-014FDB5FDAAB}" dt="2022-10-14T11:57:00.397" v="727"/>
          <ac:spMkLst>
            <pc:docMk/>
            <pc:sldMk cId="4072682507" sldId="466"/>
            <ac:spMk id="12" creationId="{647264EB-BC85-3775-253B-80821CFE04CB}"/>
          </ac:spMkLst>
        </pc:spChg>
        <pc:spChg chg="add mod">
          <ac:chgData name="Nizamettin AYDIN" userId="45c69f7b-6da4-41e6-a041-0ab696457aaa" providerId="ADAL" clId="{A1295F02-BD95-4D19-8A69-014FDB5FDAAB}" dt="2022-10-14T11:57:34.100" v="731" actId="1036"/>
          <ac:spMkLst>
            <pc:docMk/>
            <pc:sldMk cId="4072682507" sldId="466"/>
            <ac:spMk id="13" creationId="{AE8B7AAD-17AE-7B0F-9B0C-D4E00281334F}"/>
          </ac:spMkLst>
        </pc:spChg>
        <pc:spChg chg="add del mod">
          <ac:chgData name="Nizamettin AYDIN" userId="45c69f7b-6da4-41e6-a041-0ab696457aaa" providerId="ADAL" clId="{A1295F02-BD95-4D19-8A69-014FDB5FDAAB}" dt="2022-10-14T11:57:42.207" v="732" actId="478"/>
          <ac:spMkLst>
            <pc:docMk/>
            <pc:sldMk cId="4072682507" sldId="466"/>
            <ac:spMk id="15" creationId="{F1588ED6-B141-826F-3F7B-8F3BB8424A63}"/>
          </ac:spMkLst>
        </pc:spChg>
        <pc:grpChg chg="add del mod">
          <ac:chgData name="Nizamettin AYDIN" userId="45c69f7b-6da4-41e6-a041-0ab696457aaa" providerId="ADAL" clId="{A1295F02-BD95-4D19-8A69-014FDB5FDAAB}" dt="2022-10-14T11:55:26.686" v="714"/>
          <ac:grpSpMkLst>
            <pc:docMk/>
            <pc:sldMk cId="4072682507" sldId="466"/>
            <ac:grpSpMk id="6" creationId="{B0E24278-306E-EAF5-0816-63D767EB8364}"/>
          </ac:grpSpMkLst>
        </pc:grpChg>
        <pc:grpChg chg="add del mod">
          <ac:chgData name="Nizamettin AYDIN" userId="45c69f7b-6da4-41e6-a041-0ab696457aaa" providerId="ADAL" clId="{A1295F02-BD95-4D19-8A69-014FDB5FDAAB}" dt="2022-10-14T11:55:26.686" v="714"/>
          <ac:grpSpMkLst>
            <pc:docMk/>
            <pc:sldMk cId="4072682507" sldId="466"/>
            <ac:grpSpMk id="9" creationId="{9DBB9DD7-A53E-1E8A-3630-3E8314EEAF26}"/>
          </ac:grpSpMkLst>
        </pc:grpChg>
        <pc:graphicFrameChg chg="add del mod">
          <ac:chgData name="Nizamettin AYDIN" userId="45c69f7b-6da4-41e6-a041-0ab696457aaa" providerId="ADAL" clId="{A1295F02-BD95-4D19-8A69-014FDB5FDAAB}" dt="2022-10-14T11:55:26.686" v="714"/>
          <ac:graphicFrameMkLst>
            <pc:docMk/>
            <pc:sldMk cId="4072682507" sldId="466"/>
            <ac:graphicFrameMk id="5" creationId="{E35833C8-2F25-6FFB-039D-2198D312A695}"/>
          </ac:graphicFrameMkLst>
        </pc:graphicFrameChg>
        <pc:graphicFrameChg chg="add mod modGraphic">
          <ac:chgData name="Nizamettin AYDIN" userId="45c69f7b-6da4-41e6-a041-0ab696457aaa" providerId="ADAL" clId="{A1295F02-BD95-4D19-8A69-014FDB5FDAAB}" dt="2022-10-14T11:57:56.183" v="734" actId="207"/>
          <ac:graphicFrameMkLst>
            <pc:docMk/>
            <pc:sldMk cId="4072682507" sldId="466"/>
            <ac:graphicFrameMk id="14" creationId="{55A4E713-F78D-D15B-D848-79AA6308A81F}"/>
          </ac:graphicFrameMkLst>
        </pc:graphicFrameChg>
      </pc:sldChg>
      <pc:sldChg chg="del">
        <pc:chgData name="Nizamettin AYDIN" userId="45c69f7b-6da4-41e6-a041-0ab696457aaa" providerId="ADAL" clId="{A1295F02-BD95-4D19-8A69-014FDB5FDAAB}" dt="2022-10-14T12:54:11.681" v="1037" actId="47"/>
        <pc:sldMkLst>
          <pc:docMk/>
          <pc:sldMk cId="115768560" sldId="467"/>
        </pc:sldMkLst>
        <pc:spChg chg="mod">
          <ac:chgData name="Nizamettin AYDIN" userId="45c69f7b-6da4-41e6-a041-0ab696457aaa" providerId="ADAL" clId="{A1295F02-BD95-4D19-8A69-014FDB5FDAAB}" dt="2022-10-14T11:58:22.467" v="736"/>
          <ac:spMkLst>
            <pc:docMk/>
            <pc:sldMk cId="115768560" sldId="467"/>
            <ac:spMk id="2" creationId="{8484F6AD-8C6A-B7D5-CD14-D34384BC0E48}"/>
          </ac:spMkLst>
        </pc:spChg>
        <pc:spChg chg="mod">
          <ac:chgData name="Nizamettin AYDIN" userId="45c69f7b-6da4-41e6-a041-0ab696457aaa" providerId="ADAL" clId="{A1295F02-BD95-4D19-8A69-014FDB5FDAAB}" dt="2022-10-14T11:58:36.693" v="737"/>
          <ac:spMkLst>
            <pc:docMk/>
            <pc:sldMk cId="115768560" sldId="467"/>
            <ac:spMk id="7" creationId="{3A7DEC86-7ED0-6117-1FC6-8A76F99BADD2}"/>
          </ac:spMkLst>
        </pc:spChg>
        <pc:spChg chg="mod">
          <ac:chgData name="Nizamettin AYDIN" userId="45c69f7b-6da4-41e6-a041-0ab696457aaa" providerId="ADAL" clId="{A1295F02-BD95-4D19-8A69-014FDB5FDAAB}" dt="2022-10-14T11:58:36.693" v="737"/>
          <ac:spMkLst>
            <pc:docMk/>
            <pc:sldMk cId="115768560" sldId="467"/>
            <ac:spMk id="8" creationId="{4C84F0A2-D3A8-29D9-53DD-61C93CB35FC7}"/>
          </ac:spMkLst>
        </pc:spChg>
        <pc:spChg chg="mod">
          <ac:chgData name="Nizamettin AYDIN" userId="45c69f7b-6da4-41e6-a041-0ab696457aaa" providerId="ADAL" clId="{A1295F02-BD95-4D19-8A69-014FDB5FDAAB}" dt="2022-10-14T11:58:36.693" v="737"/>
          <ac:spMkLst>
            <pc:docMk/>
            <pc:sldMk cId="115768560" sldId="467"/>
            <ac:spMk id="10" creationId="{A8D9BC18-4697-5C65-1D91-5F482B49C215}"/>
          </ac:spMkLst>
        </pc:spChg>
        <pc:spChg chg="mod">
          <ac:chgData name="Nizamettin AYDIN" userId="45c69f7b-6da4-41e6-a041-0ab696457aaa" providerId="ADAL" clId="{A1295F02-BD95-4D19-8A69-014FDB5FDAAB}" dt="2022-10-14T11:58:36.693" v="737"/>
          <ac:spMkLst>
            <pc:docMk/>
            <pc:sldMk cId="115768560" sldId="467"/>
            <ac:spMk id="11" creationId="{64F85B56-5B34-CBB7-C065-03EB8DCA48EB}"/>
          </ac:spMkLst>
        </pc:spChg>
        <pc:grpChg chg="add mod">
          <ac:chgData name="Nizamettin AYDIN" userId="45c69f7b-6da4-41e6-a041-0ab696457aaa" providerId="ADAL" clId="{A1295F02-BD95-4D19-8A69-014FDB5FDAAB}" dt="2022-10-14T11:58:36.693" v="737"/>
          <ac:grpSpMkLst>
            <pc:docMk/>
            <pc:sldMk cId="115768560" sldId="467"/>
            <ac:grpSpMk id="6" creationId="{2CE13288-A290-A758-616D-6F093A59A1C5}"/>
          </ac:grpSpMkLst>
        </pc:grpChg>
        <pc:grpChg chg="add mod">
          <ac:chgData name="Nizamettin AYDIN" userId="45c69f7b-6da4-41e6-a041-0ab696457aaa" providerId="ADAL" clId="{A1295F02-BD95-4D19-8A69-014FDB5FDAAB}" dt="2022-10-14T11:58:36.693" v="737"/>
          <ac:grpSpMkLst>
            <pc:docMk/>
            <pc:sldMk cId="115768560" sldId="467"/>
            <ac:grpSpMk id="9" creationId="{909AEB76-74CC-ECEC-3314-0DC10EA1A81D}"/>
          </ac:grpSpMkLst>
        </pc:grpChg>
        <pc:graphicFrameChg chg="add mod modGraphic">
          <ac:chgData name="Nizamettin AYDIN" userId="45c69f7b-6da4-41e6-a041-0ab696457aaa" providerId="ADAL" clId="{A1295F02-BD95-4D19-8A69-014FDB5FDAAB}" dt="2022-10-14T11:59:42.181" v="749" actId="20577"/>
          <ac:graphicFrameMkLst>
            <pc:docMk/>
            <pc:sldMk cId="115768560" sldId="467"/>
            <ac:graphicFrameMk id="5" creationId="{933A3900-765D-7A4C-A833-3EC54C6FA308}"/>
          </ac:graphicFrameMkLst>
        </pc:graphicFrameChg>
      </pc:sldChg>
      <pc:sldChg chg="del">
        <pc:chgData name="Nizamettin AYDIN" userId="45c69f7b-6da4-41e6-a041-0ab696457aaa" providerId="ADAL" clId="{A1295F02-BD95-4D19-8A69-014FDB5FDAAB}" dt="2022-10-14T12:54:11.881" v="1038" actId="47"/>
        <pc:sldMkLst>
          <pc:docMk/>
          <pc:sldMk cId="2965592150" sldId="468"/>
        </pc:sldMkLst>
        <pc:spChg chg="mod">
          <ac:chgData name="Nizamettin AYDIN" userId="45c69f7b-6da4-41e6-a041-0ab696457aaa" providerId="ADAL" clId="{A1295F02-BD95-4D19-8A69-014FDB5FDAAB}" dt="2022-10-14T12:00:18.014" v="751"/>
          <ac:spMkLst>
            <pc:docMk/>
            <pc:sldMk cId="2965592150" sldId="468"/>
            <ac:spMk id="2" creationId="{19DC7997-4ED7-53CA-B1D7-94D45A8D951F}"/>
          </ac:spMkLst>
        </pc:spChg>
        <pc:spChg chg="mod">
          <ac:chgData name="Nizamettin AYDIN" userId="45c69f7b-6da4-41e6-a041-0ab696457aaa" providerId="ADAL" clId="{A1295F02-BD95-4D19-8A69-014FDB5FDAAB}" dt="2022-10-14T12:00:29.942" v="752"/>
          <ac:spMkLst>
            <pc:docMk/>
            <pc:sldMk cId="2965592150" sldId="468"/>
            <ac:spMk id="7" creationId="{253302F1-0399-EC33-2B88-59DF6C37182C}"/>
          </ac:spMkLst>
        </pc:spChg>
        <pc:spChg chg="mod">
          <ac:chgData name="Nizamettin AYDIN" userId="45c69f7b-6da4-41e6-a041-0ab696457aaa" providerId="ADAL" clId="{A1295F02-BD95-4D19-8A69-014FDB5FDAAB}" dt="2022-10-14T12:00:29.942" v="752"/>
          <ac:spMkLst>
            <pc:docMk/>
            <pc:sldMk cId="2965592150" sldId="468"/>
            <ac:spMk id="8" creationId="{D73625D0-372B-EC7C-0128-F58DDECA510A}"/>
          </ac:spMkLst>
        </pc:spChg>
        <pc:spChg chg="mod">
          <ac:chgData name="Nizamettin AYDIN" userId="45c69f7b-6da4-41e6-a041-0ab696457aaa" providerId="ADAL" clId="{A1295F02-BD95-4D19-8A69-014FDB5FDAAB}" dt="2022-10-14T12:00:29.942" v="752"/>
          <ac:spMkLst>
            <pc:docMk/>
            <pc:sldMk cId="2965592150" sldId="468"/>
            <ac:spMk id="10" creationId="{73CAFE86-09AF-990D-7D55-336D022C6D47}"/>
          </ac:spMkLst>
        </pc:spChg>
        <pc:spChg chg="mod">
          <ac:chgData name="Nizamettin AYDIN" userId="45c69f7b-6da4-41e6-a041-0ab696457aaa" providerId="ADAL" clId="{A1295F02-BD95-4D19-8A69-014FDB5FDAAB}" dt="2022-10-14T12:00:29.942" v="752"/>
          <ac:spMkLst>
            <pc:docMk/>
            <pc:sldMk cId="2965592150" sldId="468"/>
            <ac:spMk id="11" creationId="{9575199C-4CB5-64D5-3FA0-156150E8FB1F}"/>
          </ac:spMkLst>
        </pc:spChg>
        <pc:grpChg chg="add mod">
          <ac:chgData name="Nizamettin AYDIN" userId="45c69f7b-6da4-41e6-a041-0ab696457aaa" providerId="ADAL" clId="{A1295F02-BD95-4D19-8A69-014FDB5FDAAB}" dt="2022-10-14T12:00:29.942" v="752"/>
          <ac:grpSpMkLst>
            <pc:docMk/>
            <pc:sldMk cId="2965592150" sldId="468"/>
            <ac:grpSpMk id="6" creationId="{458167D3-CEE8-A4CF-92F8-925178383CDB}"/>
          </ac:grpSpMkLst>
        </pc:grpChg>
        <pc:grpChg chg="add mod">
          <ac:chgData name="Nizamettin AYDIN" userId="45c69f7b-6da4-41e6-a041-0ab696457aaa" providerId="ADAL" clId="{A1295F02-BD95-4D19-8A69-014FDB5FDAAB}" dt="2022-10-14T12:00:29.942" v="752"/>
          <ac:grpSpMkLst>
            <pc:docMk/>
            <pc:sldMk cId="2965592150" sldId="468"/>
            <ac:grpSpMk id="9" creationId="{B686EC9F-E3B9-B2E4-372B-86FE5EAFC83C}"/>
          </ac:grpSpMkLst>
        </pc:grpChg>
        <pc:graphicFrameChg chg="add mod modGraphic">
          <ac:chgData name="Nizamettin AYDIN" userId="45c69f7b-6da4-41e6-a041-0ab696457aaa" providerId="ADAL" clId="{A1295F02-BD95-4D19-8A69-014FDB5FDAAB}" dt="2022-10-14T12:00:54.308" v="758" actId="207"/>
          <ac:graphicFrameMkLst>
            <pc:docMk/>
            <pc:sldMk cId="2965592150" sldId="468"/>
            <ac:graphicFrameMk id="5" creationId="{018FEB16-66C0-F3C0-DB2A-D423B3D250B7}"/>
          </ac:graphicFrameMkLst>
        </pc:graphicFrameChg>
      </pc:sldChg>
      <pc:sldChg chg="addSp modSp new del mod">
        <pc:chgData name="Nizamettin AYDIN" userId="45c69f7b-6da4-41e6-a041-0ab696457aaa" providerId="ADAL" clId="{A1295F02-BD95-4D19-8A69-014FDB5FDAAB}" dt="2022-10-14T12:54:12.069" v="1039" actId="47"/>
        <pc:sldMkLst>
          <pc:docMk/>
          <pc:sldMk cId="2986417592" sldId="469"/>
        </pc:sldMkLst>
        <pc:spChg chg="mod">
          <ac:chgData name="Nizamettin AYDIN" userId="45c69f7b-6da4-41e6-a041-0ab696457aaa" providerId="ADAL" clId="{A1295F02-BD95-4D19-8A69-014FDB5FDAAB}" dt="2022-10-14T12:01:07.578" v="760"/>
          <ac:spMkLst>
            <pc:docMk/>
            <pc:sldMk cId="2986417592" sldId="469"/>
            <ac:spMk id="2" creationId="{94195958-A5DC-88DC-7ECB-92B93546E4D5}"/>
          </ac:spMkLst>
        </pc:spChg>
        <pc:spChg chg="mod">
          <ac:chgData name="Nizamettin AYDIN" userId="45c69f7b-6da4-41e6-a041-0ab696457aaa" providerId="ADAL" clId="{A1295F02-BD95-4D19-8A69-014FDB5FDAAB}" dt="2022-10-14T12:02:23.976" v="779" actId="6549"/>
          <ac:spMkLst>
            <pc:docMk/>
            <pc:sldMk cId="2986417592" sldId="469"/>
            <ac:spMk id="3" creationId="{959FA0E0-5CA9-236A-F4C5-E76013A4FA22}"/>
          </ac:spMkLst>
        </pc:spChg>
        <pc:graphicFrameChg chg="add mod modGraphic">
          <ac:chgData name="Nizamettin AYDIN" userId="45c69f7b-6da4-41e6-a041-0ab696457aaa" providerId="ADAL" clId="{A1295F02-BD95-4D19-8A69-014FDB5FDAAB}" dt="2022-10-14T12:03:32.041" v="780" actId="207"/>
          <ac:graphicFrameMkLst>
            <pc:docMk/>
            <pc:sldMk cId="2986417592" sldId="469"/>
            <ac:graphicFrameMk id="5" creationId="{6C651521-DE08-DBB4-570D-D71A154F50EE}"/>
          </ac:graphicFrameMkLst>
        </pc:graphicFrameChg>
      </pc:sldChg>
      <pc:sldChg chg="addSp delSp modSp new del mod">
        <pc:chgData name="Nizamettin AYDIN" userId="45c69f7b-6da4-41e6-a041-0ab696457aaa" providerId="ADAL" clId="{A1295F02-BD95-4D19-8A69-014FDB5FDAAB}" dt="2022-10-14T12:54:12.245" v="1040" actId="47"/>
        <pc:sldMkLst>
          <pc:docMk/>
          <pc:sldMk cId="89016404" sldId="470"/>
        </pc:sldMkLst>
        <pc:spChg chg="mod">
          <ac:chgData name="Nizamettin AYDIN" userId="45c69f7b-6da4-41e6-a041-0ab696457aaa" providerId="ADAL" clId="{A1295F02-BD95-4D19-8A69-014FDB5FDAAB}" dt="2022-10-14T12:05:10.275" v="782"/>
          <ac:spMkLst>
            <pc:docMk/>
            <pc:sldMk cId="89016404" sldId="470"/>
            <ac:spMk id="2" creationId="{F24703A4-E6F2-BC71-7550-3355E2285621}"/>
          </ac:spMkLst>
        </pc:spChg>
        <pc:spChg chg="add del mod">
          <ac:chgData name="Nizamettin AYDIN" userId="45c69f7b-6da4-41e6-a041-0ab696457aaa" providerId="ADAL" clId="{A1295F02-BD95-4D19-8A69-014FDB5FDAAB}" dt="2022-10-14T12:06:16.191" v="789"/>
          <ac:spMkLst>
            <pc:docMk/>
            <pc:sldMk cId="89016404" sldId="470"/>
            <ac:spMk id="3" creationId="{206E8ED5-8BE4-8350-3E15-313370D00E09}"/>
          </ac:spMkLst>
        </pc:spChg>
        <pc:spChg chg="add del">
          <ac:chgData name="Nizamettin AYDIN" userId="45c69f7b-6da4-41e6-a041-0ab696457aaa" providerId="ADAL" clId="{A1295F02-BD95-4D19-8A69-014FDB5FDAAB}" dt="2022-10-14T12:05:38.269" v="784" actId="22"/>
          <ac:spMkLst>
            <pc:docMk/>
            <pc:sldMk cId="89016404" sldId="470"/>
            <ac:spMk id="6" creationId="{1084A8C9-7614-060E-7AB9-A75079F283B7}"/>
          </ac:spMkLst>
        </pc:spChg>
        <pc:graphicFrameChg chg="add del mod">
          <ac:chgData name="Nizamettin AYDIN" userId="45c69f7b-6da4-41e6-a041-0ab696457aaa" providerId="ADAL" clId="{A1295F02-BD95-4D19-8A69-014FDB5FDAAB}" dt="2022-10-14T12:06:04.717" v="788"/>
          <ac:graphicFrameMkLst>
            <pc:docMk/>
            <pc:sldMk cId="89016404" sldId="470"/>
            <ac:graphicFrameMk id="7" creationId="{211B0187-C496-1297-13F9-E0BF2C0E6FD7}"/>
          </ac:graphicFrameMkLst>
        </pc:graphicFrameChg>
        <pc:graphicFrameChg chg="add mod modGraphic">
          <ac:chgData name="Nizamettin AYDIN" userId="45c69f7b-6da4-41e6-a041-0ab696457aaa" providerId="ADAL" clId="{A1295F02-BD95-4D19-8A69-014FDB5FDAAB}" dt="2022-10-14T12:06:40.627" v="792" actId="207"/>
          <ac:graphicFrameMkLst>
            <pc:docMk/>
            <pc:sldMk cId="89016404" sldId="470"/>
            <ac:graphicFrameMk id="8" creationId="{95F9F4B4-EB9C-685D-F9E6-565CFA518BD4}"/>
          </ac:graphicFrameMkLst>
        </pc:graphicFrameChg>
      </pc:sldChg>
      <pc:sldChg chg="addSp modSp new del mod">
        <pc:chgData name="Nizamettin AYDIN" userId="45c69f7b-6da4-41e6-a041-0ab696457aaa" providerId="ADAL" clId="{A1295F02-BD95-4D19-8A69-014FDB5FDAAB}" dt="2022-10-14T12:54:12.450" v="1041" actId="47"/>
        <pc:sldMkLst>
          <pc:docMk/>
          <pc:sldMk cId="3500835890" sldId="471"/>
        </pc:sldMkLst>
        <pc:spChg chg="mod">
          <ac:chgData name="Nizamettin AYDIN" userId="45c69f7b-6da4-41e6-a041-0ab696457aaa" providerId="ADAL" clId="{A1295F02-BD95-4D19-8A69-014FDB5FDAAB}" dt="2022-10-14T12:07:05.143" v="794"/>
          <ac:spMkLst>
            <pc:docMk/>
            <pc:sldMk cId="3500835890" sldId="471"/>
            <ac:spMk id="2" creationId="{010BAA9B-4F80-5D48-A248-944FEB55D683}"/>
          </ac:spMkLst>
        </pc:spChg>
        <pc:spChg chg="mod">
          <ac:chgData name="Nizamettin AYDIN" userId="45c69f7b-6da4-41e6-a041-0ab696457aaa" providerId="ADAL" clId="{A1295F02-BD95-4D19-8A69-014FDB5FDAAB}" dt="2022-10-14T12:07:49.788" v="800" actId="6549"/>
          <ac:spMkLst>
            <pc:docMk/>
            <pc:sldMk cId="3500835890" sldId="471"/>
            <ac:spMk id="3" creationId="{13563E4E-8B58-05A5-22FD-A84B65A91D74}"/>
          </ac:spMkLst>
        </pc:spChg>
        <pc:graphicFrameChg chg="add mod">
          <ac:chgData name="Nizamettin AYDIN" userId="45c69f7b-6da4-41e6-a041-0ab696457aaa" providerId="ADAL" clId="{A1295F02-BD95-4D19-8A69-014FDB5FDAAB}" dt="2022-10-14T12:08:00.813" v="801" actId="1076"/>
          <ac:graphicFrameMkLst>
            <pc:docMk/>
            <pc:sldMk cId="3500835890" sldId="471"/>
            <ac:graphicFrameMk id="5" creationId="{70F973B4-72EF-A833-E6BC-4D0A3DC476A8}"/>
          </ac:graphicFrameMkLst>
        </pc:graphicFrameChg>
      </pc:sldChg>
      <pc:sldChg chg="del">
        <pc:chgData name="Nizamettin AYDIN" userId="45c69f7b-6da4-41e6-a041-0ab696457aaa" providerId="ADAL" clId="{A1295F02-BD95-4D19-8A69-014FDB5FDAAB}" dt="2022-10-14T12:54:12.666" v="1042" actId="47"/>
        <pc:sldMkLst>
          <pc:docMk/>
          <pc:sldMk cId="2553430592" sldId="472"/>
        </pc:sldMkLst>
        <pc:spChg chg="mod">
          <ac:chgData name="Nizamettin AYDIN" userId="45c69f7b-6da4-41e6-a041-0ab696457aaa" providerId="ADAL" clId="{A1295F02-BD95-4D19-8A69-014FDB5FDAAB}" dt="2022-10-14T12:08:17.130" v="803"/>
          <ac:spMkLst>
            <pc:docMk/>
            <pc:sldMk cId="2553430592" sldId="472"/>
            <ac:spMk id="2" creationId="{A0A05F68-99E3-0CAA-643B-564B9D73F7AB}"/>
          </ac:spMkLst>
        </pc:spChg>
        <pc:spChg chg="mod">
          <ac:chgData name="Nizamettin AYDIN" userId="45c69f7b-6da4-41e6-a041-0ab696457aaa" providerId="ADAL" clId="{A1295F02-BD95-4D19-8A69-014FDB5FDAAB}" dt="2022-10-14T12:09:04.390" v="808" actId="20577"/>
          <ac:spMkLst>
            <pc:docMk/>
            <pc:sldMk cId="2553430592" sldId="472"/>
            <ac:spMk id="3" creationId="{4D618AC3-AE5D-BA5C-C987-6364BBF8395C}"/>
          </ac:spMkLst>
        </pc:spChg>
      </pc:sldChg>
      <pc:sldChg chg="addSp modSp new del mod">
        <pc:chgData name="Nizamettin AYDIN" userId="45c69f7b-6da4-41e6-a041-0ab696457aaa" providerId="ADAL" clId="{A1295F02-BD95-4D19-8A69-014FDB5FDAAB}" dt="2022-10-14T12:54:12.870" v="1043" actId="47"/>
        <pc:sldMkLst>
          <pc:docMk/>
          <pc:sldMk cId="4132386637" sldId="473"/>
        </pc:sldMkLst>
        <pc:spChg chg="mod">
          <ac:chgData name="Nizamettin AYDIN" userId="45c69f7b-6da4-41e6-a041-0ab696457aaa" providerId="ADAL" clId="{A1295F02-BD95-4D19-8A69-014FDB5FDAAB}" dt="2022-10-14T12:09:14.809" v="810"/>
          <ac:spMkLst>
            <pc:docMk/>
            <pc:sldMk cId="4132386637" sldId="473"/>
            <ac:spMk id="2" creationId="{BEF8198B-2B85-0B63-D55A-D48BAD9435ED}"/>
          </ac:spMkLst>
        </pc:spChg>
        <pc:spChg chg="mod">
          <ac:chgData name="Nizamettin AYDIN" userId="45c69f7b-6da4-41e6-a041-0ab696457aaa" providerId="ADAL" clId="{A1295F02-BD95-4D19-8A69-014FDB5FDAAB}" dt="2022-10-14T12:10:53.871" v="823" actId="20577"/>
          <ac:spMkLst>
            <pc:docMk/>
            <pc:sldMk cId="4132386637" sldId="473"/>
            <ac:spMk id="3" creationId="{287A9F89-E5F6-B8AB-A860-681B6A9F24F4}"/>
          </ac:spMkLst>
        </pc:spChg>
        <pc:spChg chg="add mod">
          <ac:chgData name="Nizamettin AYDIN" userId="45c69f7b-6da4-41e6-a041-0ab696457aaa" providerId="ADAL" clId="{A1295F02-BD95-4D19-8A69-014FDB5FDAAB}" dt="2022-10-14T12:12:01.622" v="852" actId="1076"/>
          <ac:spMkLst>
            <pc:docMk/>
            <pc:sldMk cId="4132386637" sldId="473"/>
            <ac:spMk id="5" creationId="{8D44CA09-5455-79CB-E19D-1E3CCB5CFDF3}"/>
          </ac:spMkLst>
        </pc:spChg>
        <pc:spChg chg="add mod">
          <ac:chgData name="Nizamettin AYDIN" userId="45c69f7b-6da4-41e6-a041-0ab696457aaa" providerId="ADAL" clId="{A1295F02-BD95-4D19-8A69-014FDB5FDAAB}" dt="2022-10-14T12:12:13.102" v="853" actId="1076"/>
          <ac:spMkLst>
            <pc:docMk/>
            <pc:sldMk cId="4132386637" sldId="473"/>
            <ac:spMk id="6" creationId="{3D2C51D8-A172-BB9B-AA1A-E34F674EFB57}"/>
          </ac:spMkLst>
        </pc:spChg>
        <pc:spChg chg="add mod">
          <ac:chgData name="Nizamettin AYDIN" userId="45c69f7b-6da4-41e6-a041-0ab696457aaa" providerId="ADAL" clId="{A1295F02-BD95-4D19-8A69-014FDB5FDAAB}" dt="2022-10-14T12:11:54.366" v="851" actId="1038"/>
          <ac:spMkLst>
            <pc:docMk/>
            <pc:sldMk cId="4132386637" sldId="473"/>
            <ac:spMk id="7" creationId="{B907B205-B7F2-FBC5-D43E-354CA6C64B1C}"/>
          </ac:spMkLst>
        </pc:spChg>
        <pc:spChg chg="add mod">
          <ac:chgData name="Nizamettin AYDIN" userId="45c69f7b-6da4-41e6-a041-0ab696457aaa" providerId="ADAL" clId="{A1295F02-BD95-4D19-8A69-014FDB5FDAAB}" dt="2022-10-14T12:11:38.342" v="848" actId="1037"/>
          <ac:spMkLst>
            <pc:docMk/>
            <pc:sldMk cId="4132386637" sldId="473"/>
            <ac:spMk id="8" creationId="{64BD4CE7-9173-C479-920F-D5D61137D854}"/>
          </ac:spMkLst>
        </pc:spChg>
      </pc:sldChg>
      <pc:sldChg chg="addSp modSp new del mod">
        <pc:chgData name="Nizamettin AYDIN" userId="45c69f7b-6da4-41e6-a041-0ab696457aaa" providerId="ADAL" clId="{A1295F02-BD95-4D19-8A69-014FDB5FDAAB}" dt="2022-10-14T12:54:13.018" v="1044" actId="47"/>
        <pc:sldMkLst>
          <pc:docMk/>
          <pc:sldMk cId="2271023823" sldId="474"/>
        </pc:sldMkLst>
        <pc:spChg chg="mod">
          <ac:chgData name="Nizamettin AYDIN" userId="45c69f7b-6da4-41e6-a041-0ab696457aaa" providerId="ADAL" clId="{A1295F02-BD95-4D19-8A69-014FDB5FDAAB}" dt="2022-10-14T12:12:27.846" v="855"/>
          <ac:spMkLst>
            <pc:docMk/>
            <pc:sldMk cId="2271023823" sldId="474"/>
            <ac:spMk id="2" creationId="{B8A42E9F-160A-8857-C1D7-28CF2650DD8D}"/>
          </ac:spMkLst>
        </pc:spChg>
        <pc:spChg chg="mod">
          <ac:chgData name="Nizamettin AYDIN" userId="45c69f7b-6da4-41e6-a041-0ab696457aaa" providerId="ADAL" clId="{A1295F02-BD95-4D19-8A69-014FDB5FDAAB}" dt="2022-10-14T12:15:58.898" v="893" actId="207"/>
          <ac:spMkLst>
            <pc:docMk/>
            <pc:sldMk cId="2271023823" sldId="474"/>
            <ac:spMk id="3" creationId="{39C27AAD-89C6-DBB2-3A97-BA0439527803}"/>
          </ac:spMkLst>
        </pc:spChg>
        <pc:graphicFrameChg chg="add mod modGraphic">
          <ac:chgData name="Nizamettin AYDIN" userId="45c69f7b-6da4-41e6-a041-0ab696457aaa" providerId="ADAL" clId="{A1295F02-BD95-4D19-8A69-014FDB5FDAAB}" dt="2022-10-14T12:39:59.832" v="988" actId="20577"/>
          <ac:graphicFrameMkLst>
            <pc:docMk/>
            <pc:sldMk cId="2271023823" sldId="474"/>
            <ac:graphicFrameMk id="5" creationId="{17FD8978-646C-BDCB-9834-C82F7342A454}"/>
          </ac:graphicFrameMkLst>
        </pc:graphicFrameChg>
        <pc:graphicFrameChg chg="add mod modGraphic">
          <ac:chgData name="Nizamettin AYDIN" userId="45c69f7b-6da4-41e6-a041-0ab696457aaa" providerId="ADAL" clId="{A1295F02-BD95-4D19-8A69-014FDB5FDAAB}" dt="2022-10-14T12:40:04.392" v="989" actId="20577"/>
          <ac:graphicFrameMkLst>
            <pc:docMk/>
            <pc:sldMk cId="2271023823" sldId="474"/>
            <ac:graphicFrameMk id="6" creationId="{FB5648D4-10FB-5BAA-CB62-4FD99EE7FEC2}"/>
          </ac:graphicFrameMkLst>
        </pc:graphicFrameChg>
      </pc:sldChg>
      <pc:sldChg chg="modSp new del mod">
        <pc:chgData name="Nizamettin AYDIN" userId="45c69f7b-6da4-41e6-a041-0ab696457aaa" providerId="ADAL" clId="{A1295F02-BD95-4D19-8A69-014FDB5FDAAB}" dt="2022-10-14T12:54:13.192" v="1045" actId="47"/>
        <pc:sldMkLst>
          <pc:docMk/>
          <pc:sldMk cId="715637919" sldId="475"/>
        </pc:sldMkLst>
        <pc:spChg chg="mod">
          <ac:chgData name="Nizamettin AYDIN" userId="45c69f7b-6da4-41e6-a041-0ab696457aaa" providerId="ADAL" clId="{A1295F02-BD95-4D19-8A69-014FDB5FDAAB}" dt="2022-10-14T12:16:21.410" v="895"/>
          <ac:spMkLst>
            <pc:docMk/>
            <pc:sldMk cId="715637919" sldId="475"/>
            <ac:spMk id="2" creationId="{2989A703-A992-3044-21EC-ACD3F3227BFB}"/>
          </ac:spMkLst>
        </pc:spChg>
        <pc:spChg chg="mod">
          <ac:chgData name="Nizamettin AYDIN" userId="45c69f7b-6da4-41e6-a041-0ab696457aaa" providerId="ADAL" clId="{A1295F02-BD95-4D19-8A69-014FDB5FDAAB}" dt="2022-10-14T12:17:42.322" v="906" actId="207"/>
          <ac:spMkLst>
            <pc:docMk/>
            <pc:sldMk cId="715637919" sldId="475"/>
            <ac:spMk id="3" creationId="{4171074E-1538-4980-BA1B-9984CEE8C1EA}"/>
          </ac:spMkLst>
        </pc:spChg>
      </pc:sldChg>
      <pc:sldChg chg="modSp new del mod">
        <pc:chgData name="Nizamettin AYDIN" userId="45c69f7b-6da4-41e6-a041-0ab696457aaa" providerId="ADAL" clId="{A1295F02-BD95-4D19-8A69-014FDB5FDAAB}" dt="2022-10-14T12:54:14.460" v="1046" actId="47"/>
        <pc:sldMkLst>
          <pc:docMk/>
          <pc:sldMk cId="2146775647" sldId="476"/>
        </pc:sldMkLst>
        <pc:spChg chg="mod">
          <ac:chgData name="Nizamettin AYDIN" userId="45c69f7b-6da4-41e6-a041-0ab696457aaa" providerId="ADAL" clId="{A1295F02-BD95-4D19-8A69-014FDB5FDAAB}" dt="2022-10-14T12:17:56.837" v="908"/>
          <ac:spMkLst>
            <pc:docMk/>
            <pc:sldMk cId="2146775647" sldId="476"/>
            <ac:spMk id="2" creationId="{26DB46B9-A4D7-529A-FCBF-C5E530AD0DD7}"/>
          </ac:spMkLst>
        </pc:spChg>
        <pc:spChg chg="mod">
          <ac:chgData name="Nizamettin AYDIN" userId="45c69f7b-6da4-41e6-a041-0ab696457aaa" providerId="ADAL" clId="{A1295F02-BD95-4D19-8A69-014FDB5FDAAB}" dt="2022-10-14T12:18:26.111" v="913" actId="947"/>
          <ac:spMkLst>
            <pc:docMk/>
            <pc:sldMk cId="2146775647" sldId="476"/>
            <ac:spMk id="3" creationId="{0597BD0B-AB33-702E-3E7E-679CDC59B46B}"/>
          </ac:spMkLst>
        </pc:spChg>
      </pc:sldChg>
      <pc:sldChg chg="del">
        <pc:chgData name="Nizamettin AYDIN" userId="45c69f7b-6da4-41e6-a041-0ab696457aaa" providerId="ADAL" clId="{A1295F02-BD95-4D19-8A69-014FDB5FDAAB}" dt="2022-10-14T09:45:28.753" v="54" actId="47"/>
        <pc:sldMkLst>
          <pc:docMk/>
          <pc:sldMk cId="0" sldId="477"/>
        </pc:sldMkLst>
      </pc:sldChg>
      <pc:sldChg chg="del">
        <pc:chgData name="Nizamettin AYDIN" userId="45c69f7b-6da4-41e6-a041-0ab696457aaa" providerId="ADAL" clId="{A1295F02-BD95-4D19-8A69-014FDB5FDAAB}" dt="2022-10-14T09:45:28.893" v="55" actId="47"/>
        <pc:sldMkLst>
          <pc:docMk/>
          <pc:sldMk cId="0" sldId="478"/>
        </pc:sldMkLst>
      </pc:sldChg>
      <pc:sldChg chg="del">
        <pc:chgData name="Nizamettin AYDIN" userId="45c69f7b-6da4-41e6-a041-0ab696457aaa" providerId="ADAL" clId="{A1295F02-BD95-4D19-8A69-014FDB5FDAAB}" dt="2022-10-14T09:45:29.050" v="56" actId="47"/>
        <pc:sldMkLst>
          <pc:docMk/>
          <pc:sldMk cId="0" sldId="479"/>
        </pc:sldMkLst>
      </pc:sldChg>
      <pc:sldChg chg="del">
        <pc:chgData name="Nizamettin AYDIN" userId="45c69f7b-6da4-41e6-a041-0ab696457aaa" providerId="ADAL" clId="{A1295F02-BD95-4D19-8A69-014FDB5FDAAB}" dt="2022-10-14T09:45:29.194" v="57" actId="47"/>
        <pc:sldMkLst>
          <pc:docMk/>
          <pc:sldMk cId="0" sldId="480"/>
        </pc:sldMkLst>
      </pc:sldChg>
      <pc:sldChg chg="del">
        <pc:chgData name="Nizamettin AYDIN" userId="45c69f7b-6da4-41e6-a041-0ab696457aaa" providerId="ADAL" clId="{A1295F02-BD95-4D19-8A69-014FDB5FDAAB}" dt="2022-10-14T09:45:29.745" v="58" actId="47"/>
        <pc:sldMkLst>
          <pc:docMk/>
          <pc:sldMk cId="0" sldId="481"/>
        </pc:sldMkLst>
      </pc:sldChg>
      <pc:sldChg chg="del">
        <pc:chgData name="Nizamettin AYDIN" userId="45c69f7b-6da4-41e6-a041-0ab696457aaa" providerId="ADAL" clId="{A1295F02-BD95-4D19-8A69-014FDB5FDAAB}" dt="2022-10-14T09:45:29.931" v="59" actId="47"/>
        <pc:sldMkLst>
          <pc:docMk/>
          <pc:sldMk cId="0" sldId="482"/>
        </pc:sldMkLst>
      </pc:sldChg>
      <pc:sldChg chg="del">
        <pc:chgData name="Nizamettin AYDIN" userId="45c69f7b-6da4-41e6-a041-0ab696457aaa" providerId="ADAL" clId="{A1295F02-BD95-4D19-8A69-014FDB5FDAAB}" dt="2022-10-14T09:45:30.095" v="60" actId="47"/>
        <pc:sldMkLst>
          <pc:docMk/>
          <pc:sldMk cId="0" sldId="483"/>
        </pc:sldMkLst>
      </pc:sldChg>
      <pc:sldChg chg="del">
        <pc:chgData name="Nizamettin AYDIN" userId="45c69f7b-6da4-41e6-a041-0ab696457aaa" providerId="ADAL" clId="{A1295F02-BD95-4D19-8A69-014FDB5FDAAB}" dt="2022-10-14T09:45:30.274" v="61" actId="47"/>
        <pc:sldMkLst>
          <pc:docMk/>
          <pc:sldMk cId="0" sldId="484"/>
        </pc:sldMkLst>
      </pc:sldChg>
      <pc:sldChg chg="del">
        <pc:chgData name="Nizamettin AYDIN" userId="45c69f7b-6da4-41e6-a041-0ab696457aaa" providerId="ADAL" clId="{A1295F02-BD95-4D19-8A69-014FDB5FDAAB}" dt="2022-10-14T09:45:30.442" v="62" actId="47"/>
        <pc:sldMkLst>
          <pc:docMk/>
          <pc:sldMk cId="0" sldId="485"/>
        </pc:sldMkLst>
      </pc:sldChg>
      <pc:sldChg chg="del">
        <pc:chgData name="Nizamettin AYDIN" userId="45c69f7b-6da4-41e6-a041-0ab696457aaa" providerId="ADAL" clId="{A1295F02-BD95-4D19-8A69-014FDB5FDAAB}" dt="2022-10-14T09:45:30.611" v="63" actId="47"/>
        <pc:sldMkLst>
          <pc:docMk/>
          <pc:sldMk cId="0" sldId="486"/>
        </pc:sldMkLst>
      </pc:sldChg>
      <pc:sldChg chg="del">
        <pc:chgData name="Nizamettin AYDIN" userId="45c69f7b-6da4-41e6-a041-0ab696457aaa" providerId="ADAL" clId="{A1295F02-BD95-4D19-8A69-014FDB5FDAAB}" dt="2022-10-14T09:45:30.730" v="64" actId="47"/>
        <pc:sldMkLst>
          <pc:docMk/>
          <pc:sldMk cId="0" sldId="487"/>
        </pc:sldMkLst>
      </pc:sldChg>
      <pc:sldChg chg="del">
        <pc:chgData name="Nizamettin AYDIN" userId="45c69f7b-6da4-41e6-a041-0ab696457aaa" providerId="ADAL" clId="{A1295F02-BD95-4D19-8A69-014FDB5FDAAB}" dt="2022-10-14T09:45:31.036" v="65" actId="47"/>
        <pc:sldMkLst>
          <pc:docMk/>
          <pc:sldMk cId="0" sldId="488"/>
        </pc:sldMkLst>
      </pc:sldChg>
      <pc:sldChg chg="del">
        <pc:chgData name="Nizamettin AYDIN" userId="45c69f7b-6da4-41e6-a041-0ab696457aaa" providerId="ADAL" clId="{A1295F02-BD95-4D19-8A69-014FDB5FDAAB}" dt="2022-10-14T09:45:31.608" v="66" actId="47"/>
        <pc:sldMkLst>
          <pc:docMk/>
          <pc:sldMk cId="0" sldId="489"/>
        </pc:sldMkLst>
      </pc:sldChg>
      <pc:sldChg chg="del">
        <pc:chgData name="Nizamettin AYDIN" userId="45c69f7b-6da4-41e6-a041-0ab696457aaa" providerId="ADAL" clId="{A1295F02-BD95-4D19-8A69-014FDB5FDAAB}" dt="2022-10-14T09:45:31.626" v="67" actId="47"/>
        <pc:sldMkLst>
          <pc:docMk/>
          <pc:sldMk cId="0" sldId="490"/>
        </pc:sldMkLst>
      </pc:sldChg>
      <pc:sldChg chg="del">
        <pc:chgData name="Nizamettin AYDIN" userId="45c69f7b-6da4-41e6-a041-0ab696457aaa" providerId="ADAL" clId="{A1295F02-BD95-4D19-8A69-014FDB5FDAAB}" dt="2022-10-14T09:45:31.643" v="68" actId="47"/>
        <pc:sldMkLst>
          <pc:docMk/>
          <pc:sldMk cId="0" sldId="491"/>
        </pc:sldMkLst>
      </pc:sldChg>
      <pc:sldChg chg="del">
        <pc:chgData name="Nizamettin AYDIN" userId="45c69f7b-6da4-41e6-a041-0ab696457aaa" providerId="ADAL" clId="{A1295F02-BD95-4D19-8A69-014FDB5FDAAB}" dt="2022-10-14T09:45:32.191" v="69" actId="47"/>
        <pc:sldMkLst>
          <pc:docMk/>
          <pc:sldMk cId="0" sldId="492"/>
        </pc:sldMkLst>
      </pc:sldChg>
      <pc:sldChg chg="del">
        <pc:chgData name="Nizamettin AYDIN" userId="45c69f7b-6da4-41e6-a041-0ab696457aaa" providerId="ADAL" clId="{A1295F02-BD95-4D19-8A69-014FDB5FDAAB}" dt="2022-10-14T09:45:32.445" v="70" actId="47"/>
        <pc:sldMkLst>
          <pc:docMk/>
          <pc:sldMk cId="0" sldId="494"/>
        </pc:sldMkLst>
      </pc:sldChg>
      <pc:sldChg chg="del">
        <pc:chgData name="Nizamettin AYDIN" userId="45c69f7b-6da4-41e6-a041-0ab696457aaa" providerId="ADAL" clId="{A1295F02-BD95-4D19-8A69-014FDB5FDAAB}" dt="2022-10-14T09:45:32.605" v="71" actId="47"/>
        <pc:sldMkLst>
          <pc:docMk/>
          <pc:sldMk cId="0" sldId="495"/>
        </pc:sldMkLst>
      </pc:sldChg>
      <pc:sldChg chg="del">
        <pc:chgData name="Nizamettin AYDIN" userId="45c69f7b-6da4-41e6-a041-0ab696457aaa" providerId="ADAL" clId="{A1295F02-BD95-4D19-8A69-014FDB5FDAAB}" dt="2022-10-14T09:45:32.900" v="72" actId="47"/>
        <pc:sldMkLst>
          <pc:docMk/>
          <pc:sldMk cId="0" sldId="496"/>
        </pc:sldMkLst>
      </pc:sldChg>
      <pc:sldChg chg="del">
        <pc:chgData name="Nizamettin AYDIN" userId="45c69f7b-6da4-41e6-a041-0ab696457aaa" providerId="ADAL" clId="{A1295F02-BD95-4D19-8A69-014FDB5FDAAB}" dt="2022-10-14T09:45:33.139" v="73" actId="47"/>
        <pc:sldMkLst>
          <pc:docMk/>
          <pc:sldMk cId="0" sldId="497"/>
        </pc:sldMkLst>
      </pc:sldChg>
      <pc:sldChg chg="del">
        <pc:chgData name="Nizamettin AYDIN" userId="45c69f7b-6da4-41e6-a041-0ab696457aaa" providerId="ADAL" clId="{A1295F02-BD95-4D19-8A69-014FDB5FDAAB}" dt="2022-10-14T09:45:33.367" v="74" actId="47"/>
        <pc:sldMkLst>
          <pc:docMk/>
          <pc:sldMk cId="0" sldId="498"/>
        </pc:sldMkLst>
      </pc:sldChg>
      <pc:sldChg chg="del">
        <pc:chgData name="Nizamettin AYDIN" userId="45c69f7b-6da4-41e6-a041-0ab696457aaa" providerId="ADAL" clId="{A1295F02-BD95-4D19-8A69-014FDB5FDAAB}" dt="2022-10-14T09:45:33.575" v="75" actId="47"/>
        <pc:sldMkLst>
          <pc:docMk/>
          <pc:sldMk cId="0" sldId="499"/>
        </pc:sldMkLst>
      </pc:sldChg>
      <pc:sldChg chg="del">
        <pc:chgData name="Nizamettin AYDIN" userId="45c69f7b-6da4-41e6-a041-0ab696457aaa" providerId="ADAL" clId="{A1295F02-BD95-4D19-8A69-014FDB5FDAAB}" dt="2022-10-14T09:45:33.768" v="76" actId="47"/>
        <pc:sldMkLst>
          <pc:docMk/>
          <pc:sldMk cId="0" sldId="500"/>
        </pc:sldMkLst>
      </pc:sldChg>
      <pc:sldChg chg="del">
        <pc:chgData name="Nizamettin AYDIN" userId="45c69f7b-6da4-41e6-a041-0ab696457aaa" providerId="ADAL" clId="{A1295F02-BD95-4D19-8A69-014FDB5FDAAB}" dt="2022-10-14T09:45:34.137" v="77" actId="47"/>
        <pc:sldMkLst>
          <pc:docMk/>
          <pc:sldMk cId="0" sldId="501"/>
        </pc:sldMkLst>
      </pc:sldChg>
      <pc:sldChg chg="del">
        <pc:chgData name="Nizamettin AYDIN" userId="45c69f7b-6da4-41e6-a041-0ab696457aaa" providerId="ADAL" clId="{A1295F02-BD95-4D19-8A69-014FDB5FDAAB}" dt="2022-10-14T09:45:34.312" v="78" actId="47"/>
        <pc:sldMkLst>
          <pc:docMk/>
          <pc:sldMk cId="0" sldId="502"/>
        </pc:sldMkLst>
      </pc:sldChg>
      <pc:sldChg chg="del">
        <pc:chgData name="Nizamettin AYDIN" userId="45c69f7b-6da4-41e6-a041-0ab696457aaa" providerId="ADAL" clId="{A1295F02-BD95-4D19-8A69-014FDB5FDAAB}" dt="2022-10-14T09:45:34.513" v="79" actId="47"/>
        <pc:sldMkLst>
          <pc:docMk/>
          <pc:sldMk cId="0" sldId="503"/>
        </pc:sldMkLst>
      </pc:sldChg>
      <pc:sldChg chg="del">
        <pc:chgData name="Nizamettin AYDIN" userId="45c69f7b-6da4-41e6-a041-0ab696457aaa" providerId="ADAL" clId="{A1295F02-BD95-4D19-8A69-014FDB5FDAAB}" dt="2022-10-14T09:45:34.695" v="80" actId="47"/>
        <pc:sldMkLst>
          <pc:docMk/>
          <pc:sldMk cId="0" sldId="505"/>
        </pc:sldMkLst>
      </pc:sldChg>
      <pc:sldChg chg="del">
        <pc:chgData name="Nizamettin AYDIN" userId="45c69f7b-6da4-41e6-a041-0ab696457aaa" providerId="ADAL" clId="{A1295F02-BD95-4D19-8A69-014FDB5FDAAB}" dt="2022-10-14T09:45:35.925" v="81" actId="47"/>
        <pc:sldMkLst>
          <pc:docMk/>
          <pc:sldMk cId="0" sldId="506"/>
        </pc:sldMkLst>
      </pc:sldChg>
      <pc:sldChg chg="del">
        <pc:chgData name="Nizamettin AYDIN" userId="45c69f7b-6da4-41e6-a041-0ab696457aaa" providerId="ADAL" clId="{A1295F02-BD95-4D19-8A69-014FDB5FDAAB}" dt="2022-10-14T09:45:23.277" v="23" actId="47"/>
        <pc:sldMkLst>
          <pc:docMk/>
          <pc:sldMk cId="0" sldId="507"/>
        </pc:sldMkLst>
      </pc:sldChg>
      <pc:sldChg chg="del">
        <pc:chgData name="Nizamettin AYDIN" userId="45c69f7b-6da4-41e6-a041-0ab696457aaa" providerId="ADAL" clId="{A1295F02-BD95-4D19-8A69-014FDB5FDAAB}" dt="2022-10-14T09:45:24.057" v="28" actId="47"/>
        <pc:sldMkLst>
          <pc:docMk/>
          <pc:sldMk cId="0" sldId="508"/>
        </pc:sldMkLst>
      </pc:sldChg>
      <pc:sldChg chg="del">
        <pc:chgData name="Nizamettin AYDIN" userId="45c69f7b-6da4-41e6-a041-0ab696457aaa" providerId="ADAL" clId="{A1295F02-BD95-4D19-8A69-014FDB5FDAAB}" dt="2022-10-14T09:45:24.376" v="30" actId="47"/>
        <pc:sldMkLst>
          <pc:docMk/>
          <pc:sldMk cId="0" sldId="509"/>
        </pc:sldMkLst>
      </pc:sldChg>
      <pc:sldChg chg="del">
        <pc:chgData name="Nizamettin AYDIN" userId="45c69f7b-6da4-41e6-a041-0ab696457aaa" providerId="ADAL" clId="{A1295F02-BD95-4D19-8A69-014FDB5FDAAB}" dt="2022-10-14T09:45:24.697" v="32" actId="47"/>
        <pc:sldMkLst>
          <pc:docMk/>
          <pc:sldMk cId="0" sldId="510"/>
        </pc:sldMkLst>
      </pc:sldChg>
      <pc:sldChg chg="del">
        <pc:chgData name="Nizamettin AYDIN" userId="45c69f7b-6da4-41e6-a041-0ab696457aaa" providerId="ADAL" clId="{A1295F02-BD95-4D19-8A69-014FDB5FDAAB}" dt="2022-10-14T09:45:27.811" v="49" actId="47"/>
        <pc:sldMkLst>
          <pc:docMk/>
          <pc:sldMk cId="0" sldId="511"/>
        </pc:sldMkLst>
      </pc:sldChg>
      <pc:sldChg chg="del">
        <pc:chgData name="Nizamettin AYDIN" userId="45c69f7b-6da4-41e6-a041-0ab696457aaa" providerId="ADAL" clId="{A1295F02-BD95-4D19-8A69-014FDB5FDAAB}" dt="2022-10-14T09:45:27.969" v="50" actId="47"/>
        <pc:sldMkLst>
          <pc:docMk/>
          <pc:sldMk cId="0" sldId="512"/>
        </pc:sldMkLst>
      </pc:sldChg>
      <pc:sldChg chg="del">
        <pc:chgData name="Nizamettin AYDIN" userId="45c69f7b-6da4-41e6-a041-0ab696457aaa" providerId="ADAL" clId="{A1295F02-BD95-4D19-8A69-014FDB5FDAAB}" dt="2022-10-14T09:45:28.283" v="51" actId="47"/>
        <pc:sldMkLst>
          <pc:docMk/>
          <pc:sldMk cId="0" sldId="513"/>
        </pc:sldMkLst>
      </pc:sldChg>
      <pc:sldMasterChg chg="delSldLayout">
        <pc:chgData name="Nizamettin AYDIN" userId="45c69f7b-6da4-41e6-a041-0ab696457aaa" providerId="ADAL" clId="{A1295F02-BD95-4D19-8A69-014FDB5FDAAB}" dt="2022-10-14T09:45:27.102" v="47" actId="47"/>
        <pc:sldMasterMkLst>
          <pc:docMk/>
          <pc:sldMasterMk cId="0" sldId="2147483648"/>
        </pc:sldMasterMkLst>
        <pc:sldLayoutChg chg="del">
          <pc:chgData name="Nizamettin AYDIN" userId="45c69f7b-6da4-41e6-a041-0ab696457aaa" providerId="ADAL" clId="{A1295F02-BD95-4D19-8A69-014FDB5FDAAB}" dt="2022-10-14T09:45:27.102" v="47" actId="47"/>
          <pc:sldLayoutMkLst>
            <pc:docMk/>
            <pc:sldMasterMk cId="0" sldId="2147483648"/>
            <pc:sldLayoutMk cId="1752089343" sldId="2147483689"/>
          </pc:sldLayoutMkLst>
        </pc:sldLayoutChg>
      </pc:sldMasterChg>
    </pc:docChg>
  </pc:docChgLst>
  <pc:docChgLst>
    <pc:chgData name="Nizamettin AYDIN" userId="45c69f7b-6da4-41e6-a041-0ab696457aaa" providerId="ADAL" clId="{E7D13DB8-5265-406B-AD31-F2A926E65921}"/>
    <pc:docChg chg="undo custSel addSld delSld modSld sldOrd">
      <pc:chgData name="Nizamettin AYDIN" userId="45c69f7b-6da4-41e6-a041-0ab696457aaa" providerId="ADAL" clId="{E7D13DB8-5265-406B-AD31-F2A926E65921}" dt="2022-11-01T12:36:27.566" v="166" actId="680"/>
      <pc:docMkLst>
        <pc:docMk/>
      </pc:docMkLst>
      <pc:sldChg chg="addSp modSp modAnim">
        <pc:chgData name="Nizamettin AYDIN" userId="45c69f7b-6da4-41e6-a041-0ab696457aaa" providerId="ADAL" clId="{E7D13DB8-5265-406B-AD31-F2A926E65921}" dt="2022-11-01T11:50:21.710" v="77" actId="1076"/>
        <pc:sldMkLst>
          <pc:docMk/>
          <pc:sldMk cId="0" sldId="431"/>
        </pc:sldMkLst>
        <pc:spChg chg="add mod">
          <ac:chgData name="Nizamettin AYDIN" userId="45c69f7b-6da4-41e6-a041-0ab696457aaa" providerId="ADAL" clId="{E7D13DB8-5265-406B-AD31-F2A926E65921}" dt="2022-11-01T11:49:48.084" v="74" actId="571"/>
          <ac:spMkLst>
            <pc:docMk/>
            <pc:sldMk cId="0" sldId="431"/>
            <ac:spMk id="3" creationId="{C2C3787E-3613-7E35-B628-A8A8D0EDA13D}"/>
          </ac:spMkLst>
        </pc:spChg>
        <pc:spChg chg="mod">
          <ac:chgData name="Nizamettin AYDIN" userId="45c69f7b-6da4-41e6-a041-0ab696457aaa" providerId="ADAL" clId="{E7D13DB8-5265-406B-AD31-F2A926E65921}" dt="2022-11-01T11:50:21.710" v="77" actId="1076"/>
          <ac:spMkLst>
            <pc:docMk/>
            <pc:sldMk cId="0" sldId="431"/>
            <ac:spMk id="468995" creationId="{7385CD66-4D09-F5F2-3282-35E2D9292484}"/>
          </ac:spMkLst>
        </pc:spChg>
      </pc:sldChg>
      <pc:sldChg chg="addSp modSp modAnim">
        <pc:chgData name="Nizamettin AYDIN" userId="45c69f7b-6da4-41e6-a041-0ab696457aaa" providerId="ADAL" clId="{E7D13DB8-5265-406B-AD31-F2A926E65921}" dt="2022-11-01T11:48:50.937" v="71" actId="207"/>
        <pc:sldMkLst>
          <pc:docMk/>
          <pc:sldMk cId="0" sldId="432"/>
        </pc:sldMkLst>
        <pc:spChg chg="add mod">
          <ac:chgData name="Nizamettin AYDIN" userId="45c69f7b-6da4-41e6-a041-0ab696457aaa" providerId="ADAL" clId="{E7D13DB8-5265-406B-AD31-F2A926E65921}" dt="2022-11-01T11:48:33.235" v="70" actId="571"/>
          <ac:spMkLst>
            <pc:docMk/>
            <pc:sldMk cId="0" sldId="432"/>
            <ac:spMk id="3" creationId="{676BC7BB-F8FE-F339-80F7-0CB4BD6E4DE4}"/>
          </ac:spMkLst>
        </pc:spChg>
        <pc:spChg chg="mod">
          <ac:chgData name="Nizamettin AYDIN" userId="45c69f7b-6da4-41e6-a041-0ab696457aaa" providerId="ADAL" clId="{E7D13DB8-5265-406B-AD31-F2A926E65921}" dt="2022-11-01T11:48:50.937" v="71" actId="207"/>
          <ac:spMkLst>
            <pc:docMk/>
            <pc:sldMk cId="0" sldId="432"/>
            <ac:spMk id="470019" creationId="{7176B611-0122-4D0E-1CBC-30E1C66F65EE}"/>
          </ac:spMkLst>
        </pc:spChg>
      </pc:sldChg>
      <pc:sldChg chg="modSp">
        <pc:chgData name="Nizamettin AYDIN" userId="45c69f7b-6da4-41e6-a041-0ab696457aaa" providerId="ADAL" clId="{E7D13DB8-5265-406B-AD31-F2A926E65921}" dt="2022-11-01T11:50:57.857" v="80" actId="14100"/>
        <pc:sldMkLst>
          <pc:docMk/>
          <pc:sldMk cId="0" sldId="433"/>
        </pc:sldMkLst>
        <pc:spChg chg="mod">
          <ac:chgData name="Nizamettin AYDIN" userId="45c69f7b-6da4-41e6-a041-0ab696457aaa" providerId="ADAL" clId="{E7D13DB8-5265-406B-AD31-F2A926E65921}" dt="2022-11-01T11:50:57.857" v="80" actId="14100"/>
          <ac:spMkLst>
            <pc:docMk/>
            <pc:sldMk cId="0" sldId="433"/>
            <ac:spMk id="471043" creationId="{42EDE41D-553E-991A-9FFE-FD35E73FF4CB}"/>
          </ac:spMkLst>
        </pc:spChg>
      </pc:sldChg>
      <pc:sldChg chg="modSp">
        <pc:chgData name="Nizamettin AYDIN" userId="45c69f7b-6da4-41e6-a041-0ab696457aaa" providerId="ADAL" clId="{E7D13DB8-5265-406B-AD31-F2A926E65921}" dt="2022-11-01T11:52:30.131" v="81" actId="207"/>
        <pc:sldMkLst>
          <pc:docMk/>
          <pc:sldMk cId="0" sldId="434"/>
        </pc:sldMkLst>
        <pc:spChg chg="mod">
          <ac:chgData name="Nizamettin AYDIN" userId="45c69f7b-6da4-41e6-a041-0ab696457aaa" providerId="ADAL" clId="{E7D13DB8-5265-406B-AD31-F2A926E65921}" dt="2022-11-01T11:52:30.131" v="81" actId="207"/>
          <ac:spMkLst>
            <pc:docMk/>
            <pc:sldMk cId="0" sldId="434"/>
            <ac:spMk id="472067" creationId="{45D26EB9-7F71-DBAF-710A-56F184618AC1}"/>
          </ac:spMkLst>
        </pc:spChg>
      </pc:sldChg>
      <pc:sldChg chg="del">
        <pc:chgData name="Nizamettin AYDIN" userId="45c69f7b-6da4-41e6-a041-0ab696457aaa" providerId="ADAL" clId="{E7D13DB8-5265-406B-AD31-F2A926E65921}" dt="2022-11-01T11:38:34.917" v="3" actId="47"/>
        <pc:sldMkLst>
          <pc:docMk/>
          <pc:sldMk cId="0" sldId="471"/>
        </pc:sldMkLst>
      </pc:sldChg>
      <pc:sldChg chg="del">
        <pc:chgData name="Nizamettin AYDIN" userId="45c69f7b-6da4-41e6-a041-0ab696457aaa" providerId="ADAL" clId="{E7D13DB8-5265-406B-AD31-F2A926E65921}" dt="2022-11-01T11:44:39.769" v="55" actId="47"/>
        <pc:sldMkLst>
          <pc:docMk/>
          <pc:sldMk cId="0" sldId="562"/>
        </pc:sldMkLst>
      </pc:sldChg>
      <pc:sldChg chg="del">
        <pc:chgData name="Nizamettin AYDIN" userId="45c69f7b-6da4-41e6-a041-0ab696457aaa" providerId="ADAL" clId="{E7D13DB8-5265-406B-AD31-F2A926E65921}" dt="2022-11-01T11:41:52.454" v="29" actId="47"/>
        <pc:sldMkLst>
          <pc:docMk/>
          <pc:sldMk cId="0" sldId="563"/>
        </pc:sldMkLst>
      </pc:sldChg>
      <pc:sldChg chg="del">
        <pc:chgData name="Nizamettin AYDIN" userId="45c69f7b-6da4-41e6-a041-0ab696457aaa" providerId="ADAL" clId="{E7D13DB8-5265-406B-AD31-F2A926E65921}" dt="2022-11-01T11:44:36.795" v="54" actId="47"/>
        <pc:sldMkLst>
          <pc:docMk/>
          <pc:sldMk cId="0" sldId="564"/>
        </pc:sldMkLst>
      </pc:sldChg>
      <pc:sldChg chg="del">
        <pc:chgData name="Nizamettin AYDIN" userId="45c69f7b-6da4-41e6-a041-0ab696457aaa" providerId="ADAL" clId="{E7D13DB8-5265-406B-AD31-F2A926E65921}" dt="2022-11-01T11:45:08.547" v="56" actId="47"/>
        <pc:sldMkLst>
          <pc:docMk/>
          <pc:sldMk cId="0" sldId="565"/>
        </pc:sldMkLst>
      </pc:sldChg>
      <pc:sldChg chg="modSp mod">
        <pc:chgData name="Nizamettin AYDIN" userId="45c69f7b-6da4-41e6-a041-0ab696457aaa" providerId="ADAL" clId="{E7D13DB8-5265-406B-AD31-F2A926E65921}" dt="2022-11-01T11:45:52.846" v="60" actId="15"/>
        <pc:sldMkLst>
          <pc:docMk/>
          <pc:sldMk cId="0" sldId="566"/>
        </pc:sldMkLst>
        <pc:spChg chg="mod">
          <ac:chgData name="Nizamettin AYDIN" userId="45c69f7b-6da4-41e6-a041-0ab696457aaa" providerId="ADAL" clId="{E7D13DB8-5265-406B-AD31-F2A926E65921}" dt="2022-11-01T11:45:52.846" v="60" actId="15"/>
          <ac:spMkLst>
            <pc:docMk/>
            <pc:sldMk cId="0" sldId="566"/>
            <ac:spMk id="137219" creationId="{575B1AFD-5267-49E5-5C9F-D3779FB8AE0D}"/>
          </ac:spMkLst>
        </pc:spChg>
      </pc:sldChg>
      <pc:sldChg chg="del">
        <pc:chgData name="Nizamettin AYDIN" userId="45c69f7b-6da4-41e6-a041-0ab696457aaa" providerId="ADAL" clId="{E7D13DB8-5265-406B-AD31-F2A926E65921}" dt="2022-11-01T11:54:47.088" v="82" actId="47"/>
        <pc:sldMkLst>
          <pc:docMk/>
          <pc:sldMk cId="0" sldId="567"/>
        </pc:sldMkLst>
      </pc:sldChg>
      <pc:sldChg chg="del">
        <pc:chgData name="Nizamettin AYDIN" userId="45c69f7b-6da4-41e6-a041-0ab696457aaa" providerId="ADAL" clId="{E7D13DB8-5265-406B-AD31-F2A926E65921}" dt="2022-11-01T11:54:53.216" v="83" actId="47"/>
        <pc:sldMkLst>
          <pc:docMk/>
          <pc:sldMk cId="0" sldId="568"/>
        </pc:sldMkLst>
      </pc:sldChg>
      <pc:sldChg chg="del">
        <pc:chgData name="Nizamettin AYDIN" userId="45c69f7b-6da4-41e6-a041-0ab696457aaa" providerId="ADAL" clId="{E7D13DB8-5265-406B-AD31-F2A926E65921}" dt="2022-11-01T11:54:55.350" v="84" actId="47"/>
        <pc:sldMkLst>
          <pc:docMk/>
          <pc:sldMk cId="0" sldId="569"/>
        </pc:sldMkLst>
      </pc:sldChg>
      <pc:sldChg chg="modSp del mod">
        <pc:chgData name="Nizamettin AYDIN" userId="45c69f7b-6da4-41e6-a041-0ab696457aaa" providerId="ADAL" clId="{E7D13DB8-5265-406B-AD31-F2A926E65921}" dt="2022-11-01T11:57:21.491" v="104" actId="47"/>
        <pc:sldMkLst>
          <pc:docMk/>
          <pc:sldMk cId="0" sldId="570"/>
        </pc:sldMkLst>
        <pc:graphicFrameChg chg="mod modGraphic">
          <ac:chgData name="Nizamettin AYDIN" userId="45c69f7b-6da4-41e6-a041-0ab696457aaa" providerId="ADAL" clId="{E7D13DB8-5265-406B-AD31-F2A926E65921}" dt="2022-11-01T11:56:43.866" v="103" actId="20577"/>
          <ac:graphicFrameMkLst>
            <pc:docMk/>
            <pc:sldMk cId="0" sldId="570"/>
            <ac:graphicFrameMk id="798724" creationId="{C9F0BF0A-5CD6-8FF7-5089-81521BA4EBDB}"/>
          </ac:graphicFrameMkLst>
        </pc:graphicFrameChg>
      </pc:sldChg>
      <pc:sldChg chg="del">
        <pc:chgData name="Nizamettin AYDIN" userId="45c69f7b-6da4-41e6-a041-0ab696457aaa" providerId="ADAL" clId="{E7D13DB8-5265-406B-AD31-F2A926E65921}" dt="2022-11-01T11:57:27.202" v="105" actId="47"/>
        <pc:sldMkLst>
          <pc:docMk/>
          <pc:sldMk cId="0" sldId="571"/>
        </pc:sldMkLst>
      </pc:sldChg>
      <pc:sldChg chg="del">
        <pc:chgData name="Nizamettin AYDIN" userId="45c69f7b-6da4-41e6-a041-0ab696457aaa" providerId="ADAL" clId="{E7D13DB8-5265-406B-AD31-F2A926E65921}" dt="2022-11-01T11:57:29.839" v="106" actId="47"/>
        <pc:sldMkLst>
          <pc:docMk/>
          <pc:sldMk cId="0" sldId="572"/>
        </pc:sldMkLst>
      </pc:sldChg>
      <pc:sldChg chg="del">
        <pc:chgData name="Nizamettin AYDIN" userId="45c69f7b-6da4-41e6-a041-0ab696457aaa" providerId="ADAL" clId="{E7D13DB8-5265-406B-AD31-F2A926E65921}" dt="2022-11-01T11:57:36.552" v="107" actId="47"/>
        <pc:sldMkLst>
          <pc:docMk/>
          <pc:sldMk cId="0" sldId="573"/>
        </pc:sldMkLst>
      </pc:sldChg>
      <pc:sldChg chg="del">
        <pc:chgData name="Nizamettin AYDIN" userId="45c69f7b-6da4-41e6-a041-0ab696457aaa" providerId="ADAL" clId="{E7D13DB8-5265-406B-AD31-F2A926E65921}" dt="2022-11-01T11:57:40.533" v="108" actId="47"/>
        <pc:sldMkLst>
          <pc:docMk/>
          <pc:sldMk cId="0" sldId="574"/>
        </pc:sldMkLst>
      </pc:sldChg>
      <pc:sldChg chg="addSp modSp mod modAnim">
        <pc:chgData name="Nizamettin AYDIN" userId="45c69f7b-6da4-41e6-a041-0ab696457aaa" providerId="ADAL" clId="{E7D13DB8-5265-406B-AD31-F2A926E65921}" dt="2022-11-01T12:09:02.343" v="156" actId="1076"/>
        <pc:sldMkLst>
          <pc:docMk/>
          <pc:sldMk cId="0" sldId="575"/>
        </pc:sldMkLst>
        <pc:spChg chg="mod">
          <ac:chgData name="Nizamettin AYDIN" userId="45c69f7b-6da4-41e6-a041-0ab696457aaa" providerId="ADAL" clId="{E7D13DB8-5265-406B-AD31-F2A926E65921}" dt="2022-11-01T11:57:54.514" v="109" actId="255"/>
          <ac:spMkLst>
            <pc:docMk/>
            <pc:sldMk cId="0" sldId="575"/>
            <ac:spMk id="149506" creationId="{BA955635-7062-5C31-4425-A8306B652197}"/>
          </ac:spMkLst>
        </pc:spChg>
        <pc:spChg chg="mod">
          <ac:chgData name="Nizamettin AYDIN" userId="45c69f7b-6da4-41e6-a041-0ab696457aaa" providerId="ADAL" clId="{E7D13DB8-5265-406B-AD31-F2A926E65921}" dt="2022-11-01T12:00:18.046" v="127" actId="20577"/>
          <ac:spMkLst>
            <pc:docMk/>
            <pc:sldMk cId="0" sldId="575"/>
            <ac:spMk id="149507" creationId="{0AEAB41A-535D-67B6-5176-DBBFE1B95E2B}"/>
          </ac:spMkLst>
        </pc:spChg>
        <pc:grpChg chg="mod">
          <ac:chgData name="Nizamettin AYDIN" userId="45c69f7b-6da4-41e6-a041-0ab696457aaa" providerId="ADAL" clId="{E7D13DB8-5265-406B-AD31-F2A926E65921}" dt="2022-11-01T12:00:30.487" v="128" actId="1076"/>
          <ac:grpSpMkLst>
            <pc:docMk/>
            <pc:sldMk cId="0" sldId="575"/>
            <ac:grpSpMk id="149508" creationId="{E2D240D8-62A8-19B9-5432-9130DE42BDBD}"/>
          </ac:grpSpMkLst>
        </pc:grpChg>
        <pc:graphicFrameChg chg="add mod modGraphic">
          <ac:chgData name="Nizamettin AYDIN" userId="45c69f7b-6da4-41e6-a041-0ab696457aaa" providerId="ADAL" clId="{E7D13DB8-5265-406B-AD31-F2A926E65921}" dt="2022-11-01T12:09:02.343" v="156" actId="1076"/>
          <ac:graphicFrameMkLst>
            <pc:docMk/>
            <pc:sldMk cId="0" sldId="575"/>
            <ac:graphicFrameMk id="3" creationId="{8C7304C0-0BD5-B183-308A-3CF1AE3C1211}"/>
          </ac:graphicFrameMkLst>
        </pc:graphicFrameChg>
      </pc:sldChg>
      <pc:sldChg chg="modSp del mod">
        <pc:chgData name="Nizamettin AYDIN" userId="45c69f7b-6da4-41e6-a041-0ab696457aaa" providerId="ADAL" clId="{E7D13DB8-5265-406B-AD31-F2A926E65921}" dt="2022-11-01T12:04:48.915" v="139" actId="47"/>
        <pc:sldMkLst>
          <pc:docMk/>
          <pc:sldMk cId="0" sldId="576"/>
        </pc:sldMkLst>
        <pc:graphicFrameChg chg="modGraphic">
          <ac:chgData name="Nizamettin AYDIN" userId="45c69f7b-6da4-41e6-a041-0ab696457aaa" providerId="ADAL" clId="{E7D13DB8-5265-406B-AD31-F2A926E65921}" dt="2022-11-01T11:59:03.588" v="116" actId="20577"/>
          <ac:graphicFrameMkLst>
            <pc:docMk/>
            <pc:sldMk cId="0" sldId="576"/>
            <ac:graphicFrameMk id="806915" creationId="{4B0D4D4B-D7E5-B5F0-F83C-AA3F1A02FD61}"/>
          </ac:graphicFrameMkLst>
        </pc:graphicFrameChg>
      </pc:sldChg>
      <pc:sldChg chg="del">
        <pc:chgData name="Nizamettin AYDIN" userId="45c69f7b-6da4-41e6-a041-0ab696457aaa" providerId="ADAL" clId="{E7D13DB8-5265-406B-AD31-F2A926E65921}" dt="2022-11-01T12:09:24.757" v="157" actId="47"/>
        <pc:sldMkLst>
          <pc:docMk/>
          <pc:sldMk cId="0" sldId="577"/>
        </pc:sldMkLst>
      </pc:sldChg>
      <pc:sldChg chg="del">
        <pc:chgData name="Nizamettin AYDIN" userId="45c69f7b-6da4-41e6-a041-0ab696457aaa" providerId="ADAL" clId="{E7D13DB8-5265-406B-AD31-F2A926E65921}" dt="2022-11-01T12:09:33.529" v="158" actId="47"/>
        <pc:sldMkLst>
          <pc:docMk/>
          <pc:sldMk cId="0" sldId="578"/>
        </pc:sldMkLst>
      </pc:sldChg>
      <pc:sldChg chg="del">
        <pc:chgData name="Nizamettin AYDIN" userId="45c69f7b-6da4-41e6-a041-0ab696457aaa" providerId="ADAL" clId="{E7D13DB8-5265-406B-AD31-F2A926E65921}" dt="2022-11-01T12:13:47.949" v="160" actId="47"/>
        <pc:sldMkLst>
          <pc:docMk/>
          <pc:sldMk cId="0" sldId="579"/>
        </pc:sldMkLst>
      </pc:sldChg>
      <pc:sldChg chg="modSp mod">
        <pc:chgData name="Nizamettin AYDIN" userId="45c69f7b-6da4-41e6-a041-0ab696457aaa" providerId="ADAL" clId="{E7D13DB8-5265-406B-AD31-F2A926E65921}" dt="2022-11-01T12:10:23.855" v="159" actId="255"/>
        <pc:sldMkLst>
          <pc:docMk/>
          <pc:sldMk cId="0" sldId="580"/>
        </pc:sldMkLst>
        <pc:spChg chg="mod">
          <ac:chgData name="Nizamettin AYDIN" userId="45c69f7b-6da4-41e6-a041-0ab696457aaa" providerId="ADAL" clId="{E7D13DB8-5265-406B-AD31-F2A926E65921}" dt="2022-11-01T12:10:23.855" v="159" actId="255"/>
          <ac:spMkLst>
            <pc:docMk/>
            <pc:sldMk cId="0" sldId="580"/>
            <ac:spMk id="154626" creationId="{EA08EF35-CA14-E233-6C44-79E406F13D3C}"/>
          </ac:spMkLst>
        </pc:spChg>
      </pc:sldChg>
      <pc:sldChg chg="del">
        <pc:chgData name="Nizamettin AYDIN" userId="45c69f7b-6da4-41e6-a041-0ab696457aaa" providerId="ADAL" clId="{E7D13DB8-5265-406B-AD31-F2A926E65921}" dt="2022-11-01T12:36:11.584" v="161" actId="47"/>
        <pc:sldMkLst>
          <pc:docMk/>
          <pc:sldMk cId="0" sldId="581"/>
        </pc:sldMkLst>
      </pc:sldChg>
      <pc:sldChg chg="del">
        <pc:chgData name="Nizamettin AYDIN" userId="45c69f7b-6da4-41e6-a041-0ab696457aaa" providerId="ADAL" clId="{E7D13DB8-5265-406B-AD31-F2A926E65921}" dt="2022-11-01T12:36:14.040" v="162" actId="47"/>
        <pc:sldMkLst>
          <pc:docMk/>
          <pc:sldMk cId="0" sldId="582"/>
        </pc:sldMkLst>
      </pc:sldChg>
      <pc:sldChg chg="del">
        <pc:chgData name="Nizamettin AYDIN" userId="45c69f7b-6da4-41e6-a041-0ab696457aaa" providerId="ADAL" clId="{E7D13DB8-5265-406B-AD31-F2A926E65921}" dt="2022-11-01T12:36:16.438" v="163" actId="47"/>
        <pc:sldMkLst>
          <pc:docMk/>
          <pc:sldMk cId="0" sldId="583"/>
        </pc:sldMkLst>
      </pc:sldChg>
      <pc:sldChg chg="del">
        <pc:chgData name="Nizamettin AYDIN" userId="45c69f7b-6da4-41e6-a041-0ab696457aaa" providerId="ADAL" clId="{E7D13DB8-5265-406B-AD31-F2A926E65921}" dt="2022-11-01T12:36:17.825" v="164" actId="47"/>
        <pc:sldMkLst>
          <pc:docMk/>
          <pc:sldMk cId="0" sldId="584"/>
        </pc:sldMkLst>
      </pc:sldChg>
      <pc:sldChg chg="del">
        <pc:chgData name="Nizamettin AYDIN" userId="45c69f7b-6da4-41e6-a041-0ab696457aaa" providerId="ADAL" clId="{E7D13DB8-5265-406B-AD31-F2A926E65921}" dt="2022-11-01T12:36:19.844" v="165" actId="47"/>
        <pc:sldMkLst>
          <pc:docMk/>
          <pc:sldMk cId="0" sldId="585"/>
        </pc:sldMkLst>
      </pc:sldChg>
      <pc:sldChg chg="new">
        <pc:chgData name="Nizamettin AYDIN" userId="45c69f7b-6da4-41e6-a041-0ab696457aaa" providerId="ADAL" clId="{E7D13DB8-5265-406B-AD31-F2A926E65921}" dt="2022-11-01T11:38:31.090" v="2" actId="680"/>
        <pc:sldMkLst>
          <pc:docMk/>
          <pc:sldMk cId="1257918680" sldId="610"/>
        </pc:sldMkLst>
      </pc:sldChg>
      <pc:sldChg chg="new del">
        <pc:chgData name="Nizamettin AYDIN" userId="45c69f7b-6da4-41e6-a041-0ab696457aaa" providerId="ADAL" clId="{E7D13DB8-5265-406B-AD31-F2A926E65921}" dt="2022-11-01T11:38:24.492" v="1" actId="680"/>
        <pc:sldMkLst>
          <pc:docMk/>
          <pc:sldMk cId="3687786662" sldId="610"/>
        </pc:sldMkLst>
      </pc:sldChg>
      <pc:sldChg chg="addSp modSp new mod ord">
        <pc:chgData name="Nizamettin AYDIN" userId="45c69f7b-6da4-41e6-a041-0ab696457aaa" providerId="ADAL" clId="{E7D13DB8-5265-406B-AD31-F2A926E65921}" dt="2022-11-01T11:44:28.593" v="53" actId="1076"/>
        <pc:sldMkLst>
          <pc:docMk/>
          <pc:sldMk cId="2999158422" sldId="611"/>
        </pc:sldMkLst>
        <pc:spChg chg="mod">
          <ac:chgData name="Nizamettin AYDIN" userId="45c69f7b-6da4-41e6-a041-0ab696457aaa" providerId="ADAL" clId="{E7D13DB8-5265-406B-AD31-F2A926E65921}" dt="2022-11-01T11:39:48.240" v="7"/>
          <ac:spMkLst>
            <pc:docMk/>
            <pc:sldMk cId="2999158422" sldId="611"/>
            <ac:spMk id="2" creationId="{B6B1A9BE-B436-DF10-6FC6-F05BC42419D5}"/>
          </ac:spMkLst>
        </pc:spChg>
        <pc:spChg chg="mod">
          <ac:chgData name="Nizamettin AYDIN" userId="45c69f7b-6da4-41e6-a041-0ab696457aaa" providerId="ADAL" clId="{E7D13DB8-5265-406B-AD31-F2A926E65921}" dt="2022-11-01T11:43:14.817" v="47" actId="6549"/>
          <ac:spMkLst>
            <pc:docMk/>
            <pc:sldMk cId="2999158422" sldId="611"/>
            <ac:spMk id="3" creationId="{BD3913AB-E535-641F-2DFF-B7C3DA2A5BC5}"/>
          </ac:spMkLst>
        </pc:spChg>
        <pc:graphicFrameChg chg="add mod modGraphic">
          <ac:chgData name="Nizamettin AYDIN" userId="45c69f7b-6da4-41e6-a041-0ab696457aaa" providerId="ADAL" clId="{E7D13DB8-5265-406B-AD31-F2A926E65921}" dt="2022-11-01T11:41:45.224" v="28" actId="1076"/>
          <ac:graphicFrameMkLst>
            <pc:docMk/>
            <pc:sldMk cId="2999158422" sldId="611"/>
            <ac:graphicFrameMk id="5" creationId="{5032C1C9-59A3-DED7-E6F6-A4B43116B303}"/>
          </ac:graphicFrameMkLst>
        </pc:graphicFrameChg>
        <pc:graphicFrameChg chg="add mod modGraphic">
          <ac:chgData name="Nizamettin AYDIN" userId="45c69f7b-6da4-41e6-a041-0ab696457aaa" providerId="ADAL" clId="{E7D13DB8-5265-406B-AD31-F2A926E65921}" dt="2022-11-01T11:44:28.593" v="53" actId="1076"/>
          <ac:graphicFrameMkLst>
            <pc:docMk/>
            <pc:sldMk cId="2999158422" sldId="611"/>
            <ac:graphicFrameMk id="6" creationId="{55AAFB08-AE8F-FC53-11E8-78AB81C75AAA}"/>
          </ac:graphicFrameMkLst>
        </pc:graphicFrameChg>
      </pc:sldChg>
      <pc:sldChg chg="new">
        <pc:chgData name="Nizamettin AYDIN" userId="45c69f7b-6da4-41e6-a041-0ab696457aaa" providerId="ADAL" clId="{E7D13DB8-5265-406B-AD31-F2A926E65921}" dt="2022-11-01T12:36:27.566" v="166" actId="680"/>
        <pc:sldMkLst>
          <pc:docMk/>
          <pc:sldMk cId="553156656" sldId="612"/>
        </pc:sldMkLst>
      </pc:sldChg>
      <pc:sldMasterChg chg="delSldLayout">
        <pc:chgData name="Nizamettin AYDIN" userId="45c69f7b-6da4-41e6-a041-0ab696457aaa" providerId="ADAL" clId="{E7D13DB8-5265-406B-AD31-F2A926E65921}" dt="2022-11-01T11:57:36.552" v="107" actId="47"/>
        <pc:sldMasterMkLst>
          <pc:docMk/>
          <pc:sldMasterMk cId="0" sldId="2147483648"/>
        </pc:sldMasterMkLst>
        <pc:sldLayoutChg chg="del">
          <pc:chgData name="Nizamettin AYDIN" userId="45c69f7b-6da4-41e6-a041-0ab696457aaa" providerId="ADAL" clId="{E7D13DB8-5265-406B-AD31-F2A926E65921}" dt="2022-11-01T11:44:36.795" v="54" actId="47"/>
          <pc:sldLayoutMkLst>
            <pc:docMk/>
            <pc:sldMasterMk cId="0" sldId="2147483648"/>
            <pc:sldLayoutMk cId="1549652225" sldId="2147483690"/>
          </pc:sldLayoutMkLst>
        </pc:sldLayoutChg>
        <pc:sldLayoutChg chg="del">
          <pc:chgData name="Nizamettin AYDIN" userId="45c69f7b-6da4-41e6-a041-0ab696457aaa" providerId="ADAL" clId="{E7D13DB8-5265-406B-AD31-F2A926E65921}" dt="2022-11-01T11:57:36.552" v="107" actId="47"/>
          <pc:sldLayoutMkLst>
            <pc:docMk/>
            <pc:sldMasterMk cId="0" sldId="2147483648"/>
            <pc:sldLayoutMk cId="3063715383" sldId="214748369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878138" cy="48260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l" defTabSz="895350" eaLnBrk="1" hangingPunct="1">
              <a:defRPr sz="1200">
                <a:solidFill>
                  <a:schemeClr val="tx1"/>
                </a:solidFill>
                <a:latin typeface="Arial" charset="0"/>
              </a:defRPr>
            </a:lvl1pPr>
          </a:lstStyle>
          <a:p>
            <a:pPr>
              <a:defRPr/>
            </a:pPr>
            <a:endParaRPr lang="en-US"/>
          </a:p>
        </p:txBody>
      </p:sp>
      <p:sp>
        <p:nvSpPr>
          <p:cNvPr id="60419" name="Rectangle 3"/>
          <p:cNvSpPr>
            <a:spLocks noGrp="1" noChangeArrowheads="1"/>
          </p:cNvSpPr>
          <p:nvPr>
            <p:ph type="dt" sz="quarter" idx="1"/>
          </p:nvPr>
        </p:nvSpPr>
        <p:spPr bwMode="auto">
          <a:xfrm>
            <a:off x="3762375" y="0"/>
            <a:ext cx="2878138" cy="48260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r" defTabSz="895350" eaLnBrk="1" hangingPunct="1">
              <a:defRPr sz="1200">
                <a:solidFill>
                  <a:schemeClr val="tx1"/>
                </a:solidFill>
                <a:latin typeface="Arial" charset="0"/>
              </a:defRPr>
            </a:lvl1pPr>
          </a:lstStyle>
          <a:p>
            <a:pPr>
              <a:defRPr/>
            </a:pPr>
            <a:endParaRPr lang="en-US"/>
          </a:p>
        </p:txBody>
      </p:sp>
      <p:sp>
        <p:nvSpPr>
          <p:cNvPr id="60420" name="Rectangle 4"/>
          <p:cNvSpPr>
            <a:spLocks noGrp="1" noChangeArrowheads="1"/>
          </p:cNvSpPr>
          <p:nvPr>
            <p:ph type="ftr" sz="quarter" idx="2"/>
          </p:nvPr>
        </p:nvSpPr>
        <p:spPr bwMode="auto">
          <a:xfrm>
            <a:off x="0" y="9167813"/>
            <a:ext cx="2878138" cy="484187"/>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l" defTabSz="895350" eaLnBrk="1" hangingPunct="1">
              <a:defRPr sz="1200">
                <a:solidFill>
                  <a:schemeClr val="tx1"/>
                </a:solidFill>
                <a:latin typeface="Arial" charset="0"/>
              </a:defRPr>
            </a:lvl1pPr>
          </a:lstStyle>
          <a:p>
            <a:pPr>
              <a:defRPr/>
            </a:pPr>
            <a:r>
              <a:rPr lang="en-US"/>
              <a:t>Copyright 2000 N. AYDIN. All rights reserved.</a:t>
            </a:r>
          </a:p>
        </p:txBody>
      </p:sp>
      <p:sp>
        <p:nvSpPr>
          <p:cNvPr id="60421" name="Rectangle 5"/>
          <p:cNvSpPr>
            <a:spLocks noGrp="1" noChangeArrowheads="1"/>
          </p:cNvSpPr>
          <p:nvPr>
            <p:ph type="sldNum" sz="quarter" idx="3"/>
          </p:nvPr>
        </p:nvSpPr>
        <p:spPr bwMode="auto">
          <a:xfrm>
            <a:off x="3762375" y="9167813"/>
            <a:ext cx="2878138" cy="484187"/>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r" defTabSz="895350" eaLnBrk="1" hangingPunct="1">
              <a:defRPr sz="1200">
                <a:solidFill>
                  <a:schemeClr val="tx1"/>
                </a:solidFill>
              </a:defRPr>
            </a:lvl1pPr>
          </a:lstStyle>
          <a:p>
            <a:pPr>
              <a:defRPr/>
            </a:pPr>
            <a:fld id="{859C6388-0859-43B7-9930-8093E4968FA4}" type="slidenum">
              <a:rPr lang="en-US" altLang="tr-TR"/>
              <a:pPr>
                <a:defRPr/>
              </a:pPr>
              <a:t>‹#›</a:t>
            </a:fld>
            <a:endParaRPr lang="en-US" altLang="tr-TR"/>
          </a:p>
        </p:txBody>
      </p:sp>
    </p:spTree>
    <p:extLst>
      <p:ext uri="{BB962C8B-B14F-4D97-AF65-F5344CB8AC3E}">
        <p14:creationId xmlns:p14="http://schemas.microsoft.com/office/powerpoint/2010/main" val="36325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78138" cy="48260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l" defTabSz="895350" eaLnBrk="0" hangingPunct="0">
              <a:defRPr sz="1200">
                <a:solidFill>
                  <a:schemeClr val="tx1"/>
                </a:solidFill>
                <a:latin typeface="Arial" charset="0"/>
              </a:defRPr>
            </a:lvl1pPr>
          </a:lstStyle>
          <a:p>
            <a:pPr>
              <a:defRPr/>
            </a:pPr>
            <a:endParaRPr lang="tr-TR"/>
          </a:p>
        </p:txBody>
      </p:sp>
      <p:sp>
        <p:nvSpPr>
          <p:cNvPr id="4099" name="Rectangle 3"/>
          <p:cNvSpPr>
            <a:spLocks noGrp="1" noChangeArrowheads="1"/>
          </p:cNvSpPr>
          <p:nvPr>
            <p:ph type="dt" idx="1"/>
          </p:nvPr>
        </p:nvSpPr>
        <p:spPr bwMode="auto">
          <a:xfrm>
            <a:off x="3762375" y="0"/>
            <a:ext cx="2878138" cy="48260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r" defTabSz="895350" eaLnBrk="0" hangingPunct="0">
              <a:defRPr sz="1200">
                <a:solidFill>
                  <a:schemeClr val="tx1"/>
                </a:solidFill>
                <a:latin typeface="Arial" charset="0"/>
              </a:defRPr>
            </a:lvl1pPr>
          </a:lstStyle>
          <a:p>
            <a:pPr>
              <a:defRPr/>
            </a:pPr>
            <a:endParaRPr lang="tr-TR"/>
          </a:p>
        </p:txBody>
      </p:sp>
      <p:sp>
        <p:nvSpPr>
          <p:cNvPr id="3076" name="Rectangle 4"/>
          <p:cNvSpPr>
            <a:spLocks noGrp="1" noRot="1" noChangeAspect="1" noChangeArrowheads="1" noTextEdit="1"/>
          </p:cNvSpPr>
          <p:nvPr>
            <p:ph type="sldImg" idx="2"/>
          </p:nvPr>
        </p:nvSpPr>
        <p:spPr bwMode="auto">
          <a:xfrm>
            <a:off x="908050" y="723900"/>
            <a:ext cx="4826000" cy="3619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63575" y="4584700"/>
            <a:ext cx="5314950" cy="4344988"/>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p>
            <a:pPr lvl="0"/>
            <a:r>
              <a:rPr lang="tr-TR" noProof="0"/>
              <a:t>Click to edit Master text styles</a:t>
            </a:r>
          </a:p>
          <a:p>
            <a:pPr lvl="1"/>
            <a:r>
              <a:rPr lang="tr-TR" noProof="0"/>
              <a:t>Second level</a:t>
            </a:r>
          </a:p>
          <a:p>
            <a:pPr lvl="2"/>
            <a:r>
              <a:rPr lang="tr-TR" noProof="0"/>
              <a:t>Third level</a:t>
            </a:r>
          </a:p>
          <a:p>
            <a:pPr lvl="3"/>
            <a:r>
              <a:rPr lang="tr-TR" noProof="0"/>
              <a:t>Fourth level</a:t>
            </a:r>
          </a:p>
          <a:p>
            <a:pPr lvl="4"/>
            <a:r>
              <a:rPr lang="tr-TR" noProof="0"/>
              <a:t>Fifth level</a:t>
            </a:r>
          </a:p>
        </p:txBody>
      </p:sp>
      <p:sp>
        <p:nvSpPr>
          <p:cNvPr id="4102" name="Rectangle 6"/>
          <p:cNvSpPr>
            <a:spLocks noGrp="1" noChangeArrowheads="1"/>
          </p:cNvSpPr>
          <p:nvPr>
            <p:ph type="ftr" sz="quarter" idx="4"/>
          </p:nvPr>
        </p:nvSpPr>
        <p:spPr bwMode="auto">
          <a:xfrm>
            <a:off x="0" y="9167813"/>
            <a:ext cx="2878138" cy="484187"/>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l" defTabSz="895350" eaLnBrk="0" hangingPunct="0">
              <a:defRPr sz="1200">
                <a:solidFill>
                  <a:schemeClr val="tx1"/>
                </a:solidFill>
                <a:latin typeface="Arial" charset="0"/>
              </a:defRPr>
            </a:lvl1pPr>
          </a:lstStyle>
          <a:p>
            <a:pPr>
              <a:defRPr/>
            </a:pPr>
            <a:r>
              <a:rPr lang="tr-TR"/>
              <a:t>Copyright 2000 N. AYDIN. All rights reserved.</a:t>
            </a:r>
          </a:p>
        </p:txBody>
      </p:sp>
      <p:sp>
        <p:nvSpPr>
          <p:cNvPr id="4103" name="Rectangle 7"/>
          <p:cNvSpPr>
            <a:spLocks noGrp="1" noChangeArrowheads="1"/>
          </p:cNvSpPr>
          <p:nvPr>
            <p:ph type="sldNum" sz="quarter" idx="5"/>
          </p:nvPr>
        </p:nvSpPr>
        <p:spPr bwMode="auto">
          <a:xfrm>
            <a:off x="3762375" y="9167813"/>
            <a:ext cx="2878138" cy="484187"/>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r" defTabSz="895350" eaLnBrk="0" hangingPunct="0">
              <a:defRPr sz="1200">
                <a:solidFill>
                  <a:schemeClr val="tx1"/>
                </a:solidFill>
              </a:defRPr>
            </a:lvl1pPr>
          </a:lstStyle>
          <a:p>
            <a:pPr>
              <a:defRPr/>
            </a:pPr>
            <a:fld id="{062E2C70-BEFF-4A4F-AF0C-D9EC108BF07E}" type="slidenum">
              <a:rPr lang="tr-TR" altLang="tr-TR"/>
              <a:pPr>
                <a:defRPr/>
              </a:pPr>
              <a:t>‹#›</a:t>
            </a:fld>
            <a:endParaRPr lang="tr-TR" altLang="tr-TR"/>
          </a:p>
        </p:txBody>
      </p:sp>
    </p:spTree>
    <p:extLst>
      <p:ext uri="{BB962C8B-B14F-4D97-AF65-F5344CB8AC3E}">
        <p14:creationId xmlns:p14="http://schemas.microsoft.com/office/powerpoint/2010/main" val="1783026894"/>
      </p:ext>
    </p:extLst>
  </p:cSld>
  <p:clrMap bg1="lt1" tx1="dk1" bg2="lt2" tx2="dk2" accent1="accent1" accent2="accent2" accent3="accent3" accent4="accent4" accent5="accent5" accent6="accent6" hlink="hlink" folHlink="folHlink"/>
  <p:hf hdr="0" dt="0"/>
  <p:notesStyle>
    <a:lvl1pPr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895350">
              <a:spcBef>
                <a:spcPct val="30000"/>
              </a:spcBef>
              <a:defRPr kumimoji="1" sz="1200">
                <a:solidFill>
                  <a:schemeClr val="tx1"/>
                </a:solidFill>
                <a:latin typeface="Times New Roman" panose="02020603050405020304" pitchFamily="18" charset="0"/>
              </a:defRPr>
            </a:lvl1pPr>
            <a:lvl2pPr marL="742950" indent="-285750" algn="just" defTabSz="895350">
              <a:spcBef>
                <a:spcPct val="30000"/>
              </a:spcBef>
              <a:defRPr kumimoji="1" sz="1200">
                <a:solidFill>
                  <a:schemeClr val="tx1"/>
                </a:solidFill>
                <a:latin typeface="Times New Roman" panose="02020603050405020304" pitchFamily="18" charset="0"/>
              </a:defRPr>
            </a:lvl2pPr>
            <a:lvl3pPr marL="1143000" indent="-228600" algn="just" defTabSz="895350">
              <a:spcBef>
                <a:spcPct val="30000"/>
              </a:spcBef>
              <a:defRPr kumimoji="1" sz="1200">
                <a:solidFill>
                  <a:schemeClr val="tx1"/>
                </a:solidFill>
                <a:latin typeface="Times New Roman" panose="02020603050405020304" pitchFamily="18" charset="0"/>
              </a:defRPr>
            </a:lvl3pPr>
            <a:lvl4pPr marL="1600200" indent="-228600" algn="just" defTabSz="895350">
              <a:spcBef>
                <a:spcPct val="30000"/>
              </a:spcBef>
              <a:defRPr kumimoji="1" sz="1200">
                <a:solidFill>
                  <a:schemeClr val="tx1"/>
                </a:solidFill>
                <a:latin typeface="Times New Roman" panose="02020603050405020304" pitchFamily="18" charset="0"/>
              </a:defRPr>
            </a:lvl4pPr>
            <a:lvl5pPr marL="2057400" indent="-228600" algn="just" defTabSz="895350">
              <a:spcBef>
                <a:spcPct val="30000"/>
              </a:spcBef>
              <a:defRPr kumimoji="1" sz="1200">
                <a:solidFill>
                  <a:schemeClr val="tx1"/>
                </a:solidFill>
                <a:latin typeface="Times New Roman" panose="02020603050405020304" pitchFamily="18" charset="0"/>
              </a:defRPr>
            </a:lvl5pPr>
            <a:lvl6pPr marL="25146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l">
              <a:spcBef>
                <a:spcPct val="0"/>
              </a:spcBef>
            </a:pPr>
            <a:r>
              <a:rPr kumimoji="0" lang="tr-TR" altLang="tr-TR">
                <a:latin typeface="Arial" panose="020B0604020202020204" pitchFamily="34" charset="0"/>
              </a:rPr>
              <a:t>Copyright 2000 N. AYDIN. All rights reserved.</a:t>
            </a:r>
          </a:p>
        </p:txBody>
      </p:sp>
      <p:sp>
        <p:nvSpPr>
          <p:cNvPr id="61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895350">
              <a:spcBef>
                <a:spcPct val="30000"/>
              </a:spcBef>
              <a:defRPr kumimoji="1" sz="1200">
                <a:solidFill>
                  <a:schemeClr val="tx1"/>
                </a:solidFill>
                <a:latin typeface="Times New Roman" panose="02020603050405020304" pitchFamily="18" charset="0"/>
              </a:defRPr>
            </a:lvl1pPr>
            <a:lvl2pPr marL="742950" indent="-285750" algn="just" defTabSz="895350">
              <a:spcBef>
                <a:spcPct val="30000"/>
              </a:spcBef>
              <a:defRPr kumimoji="1" sz="1200">
                <a:solidFill>
                  <a:schemeClr val="tx1"/>
                </a:solidFill>
                <a:latin typeface="Times New Roman" panose="02020603050405020304" pitchFamily="18" charset="0"/>
              </a:defRPr>
            </a:lvl2pPr>
            <a:lvl3pPr marL="1143000" indent="-228600" algn="just" defTabSz="895350">
              <a:spcBef>
                <a:spcPct val="30000"/>
              </a:spcBef>
              <a:defRPr kumimoji="1" sz="1200">
                <a:solidFill>
                  <a:schemeClr val="tx1"/>
                </a:solidFill>
                <a:latin typeface="Times New Roman" panose="02020603050405020304" pitchFamily="18" charset="0"/>
              </a:defRPr>
            </a:lvl3pPr>
            <a:lvl4pPr marL="1600200" indent="-228600" algn="just" defTabSz="895350">
              <a:spcBef>
                <a:spcPct val="30000"/>
              </a:spcBef>
              <a:defRPr kumimoji="1" sz="1200">
                <a:solidFill>
                  <a:schemeClr val="tx1"/>
                </a:solidFill>
                <a:latin typeface="Times New Roman" panose="02020603050405020304" pitchFamily="18" charset="0"/>
              </a:defRPr>
            </a:lvl4pPr>
            <a:lvl5pPr marL="2057400" indent="-228600" algn="just" defTabSz="895350">
              <a:spcBef>
                <a:spcPct val="30000"/>
              </a:spcBef>
              <a:defRPr kumimoji="1" sz="1200">
                <a:solidFill>
                  <a:schemeClr val="tx1"/>
                </a:solidFill>
                <a:latin typeface="Times New Roman" panose="02020603050405020304" pitchFamily="18" charset="0"/>
              </a:defRPr>
            </a:lvl5pPr>
            <a:lvl6pPr marL="25146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A222F31A-9C2E-4B27-8692-2CA5B1580B69}" type="slidenum">
              <a:rPr kumimoji="0" lang="tr-TR" altLang="tr-TR" smtClean="0">
                <a:latin typeface="Arial" panose="020B0604020202020204" pitchFamily="34" charset="0"/>
              </a:rPr>
              <a:pPr algn="r">
                <a:spcBef>
                  <a:spcPct val="0"/>
                </a:spcBef>
              </a:pPr>
              <a:t>1</a:t>
            </a:fld>
            <a:endParaRPr kumimoji="0" lang="tr-TR" altLang="tr-TR">
              <a:latin typeface="Arial" panose="020B0604020202020204" pitchFamily="34" charset="0"/>
            </a:endParaRPr>
          </a:p>
        </p:txBody>
      </p:sp>
      <p:sp>
        <p:nvSpPr>
          <p:cNvPr id="6148" name="Rectangle 2"/>
          <p:cNvSpPr>
            <a:spLocks noGrp="1" noRot="1" noChangeAspect="1" noChangeArrowheads="1" noTextEdit="1"/>
          </p:cNvSpPr>
          <p:nvPr>
            <p:ph type="sldImg"/>
          </p:nvPr>
        </p:nvSpPr>
        <p:spPr>
          <a:xfrm>
            <a:off x="917575" y="730250"/>
            <a:ext cx="4808538" cy="3606800"/>
          </a:xfrm>
          <a:ln/>
        </p:spPr>
      </p:sp>
      <p:sp>
        <p:nvSpPr>
          <p:cNvPr id="6149" name="Rectangle 3"/>
          <p:cNvSpPr>
            <a:spLocks noGrp="1" noChangeArrowheads="1"/>
          </p:cNvSpPr>
          <p:nvPr>
            <p:ph type="body" idx="1"/>
          </p:nvPr>
        </p:nvSpPr>
        <p:spPr>
          <a:xfrm>
            <a:off x="882650" y="4583113"/>
            <a:ext cx="4875213" cy="4344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9" tIns="45184" rIns="90369" bIns="45184"/>
          <a:lstStyle/>
          <a:p>
            <a:pPr eaLnBrk="1" hangingPunct="1"/>
            <a:endParaRPr lang="en-US" altLang="tr-TR"/>
          </a:p>
        </p:txBody>
      </p:sp>
    </p:spTree>
    <p:extLst>
      <p:ext uri="{BB962C8B-B14F-4D97-AF65-F5344CB8AC3E}">
        <p14:creationId xmlns:p14="http://schemas.microsoft.com/office/powerpoint/2010/main" val="3577892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fld id="{8DDD69C8-D8C9-47B8-8CE4-7B25533A330F}" type="slidenum">
              <a:rPr lang="en-US" altLang="tr-TR"/>
              <a:pPr>
                <a:defRPr/>
              </a:pPr>
              <a:t>‹#›</a:t>
            </a:fld>
            <a:endParaRPr lang="en-US" altLang="tr-TR"/>
          </a:p>
        </p:txBody>
      </p:sp>
    </p:spTree>
    <p:extLst>
      <p:ext uri="{BB962C8B-B14F-4D97-AF65-F5344CB8AC3E}">
        <p14:creationId xmlns:p14="http://schemas.microsoft.com/office/powerpoint/2010/main" val="3887471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03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03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sldNum" sz="quarter" idx="10"/>
          </p:nvPr>
        </p:nvSpPr>
        <p:spPr>
          <a:ln/>
        </p:spPr>
        <p:txBody>
          <a:bodyPr/>
          <a:lstStyle>
            <a:lvl1pPr>
              <a:defRPr/>
            </a:lvl1pPr>
          </a:lstStyle>
          <a:p>
            <a:pPr>
              <a:defRPr/>
            </a:pPr>
            <a:fld id="{9DD35D74-C5EC-4CE5-8DE5-2F1519D8EDDF}" type="slidenum">
              <a:rPr lang="en-US" altLang="tr-TR"/>
              <a:pPr>
                <a:defRPr/>
              </a:pPr>
              <a:t>‹#›</a:t>
            </a:fld>
            <a:endParaRPr lang="en-US" altLang="tr-TR"/>
          </a:p>
        </p:txBody>
      </p:sp>
    </p:spTree>
    <p:extLst>
      <p:ext uri="{BB962C8B-B14F-4D97-AF65-F5344CB8AC3E}">
        <p14:creationId xmlns:p14="http://schemas.microsoft.com/office/powerpoint/2010/main" val="170651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5175"/>
          </a:xfrm>
        </p:spPr>
        <p:txBody>
          <a:bodyPr/>
          <a:lstStyle/>
          <a:p>
            <a:r>
              <a:rPr lang="en-US"/>
              <a:t>Click to edit Master title style</a:t>
            </a:r>
          </a:p>
        </p:txBody>
      </p:sp>
      <p:sp>
        <p:nvSpPr>
          <p:cNvPr id="3" name="Table Placeholder 2"/>
          <p:cNvSpPr>
            <a:spLocks noGrp="1"/>
          </p:cNvSpPr>
          <p:nvPr>
            <p:ph type="tbl" idx="1"/>
          </p:nvPr>
        </p:nvSpPr>
        <p:spPr>
          <a:xfrm>
            <a:off x="395288" y="1125538"/>
            <a:ext cx="8280400" cy="4978400"/>
          </a:xfrm>
        </p:spPr>
        <p:txBody>
          <a:bodyPr/>
          <a:lstStyle/>
          <a:p>
            <a:pPr lvl="0"/>
            <a:endParaRPr lang="en-US" noProof="0"/>
          </a:p>
        </p:txBody>
      </p:sp>
      <p:sp>
        <p:nvSpPr>
          <p:cNvPr id="4" name="Rectangle 12"/>
          <p:cNvSpPr>
            <a:spLocks noGrp="1" noChangeArrowheads="1"/>
          </p:cNvSpPr>
          <p:nvPr>
            <p:ph type="sldNum" sz="quarter" idx="10"/>
          </p:nvPr>
        </p:nvSpPr>
        <p:spPr>
          <a:ln/>
        </p:spPr>
        <p:txBody>
          <a:bodyPr/>
          <a:lstStyle>
            <a:lvl1pPr>
              <a:defRPr/>
            </a:lvl1pPr>
          </a:lstStyle>
          <a:p>
            <a:pPr>
              <a:defRPr/>
            </a:pPr>
            <a:fld id="{B8A75650-5D7A-4362-AD8B-75AC0D80C457}" type="slidenum">
              <a:rPr lang="en-US" altLang="tr-TR"/>
              <a:pPr>
                <a:defRPr/>
              </a:pPr>
              <a:t>‹#›</a:t>
            </a:fld>
            <a:endParaRPr lang="en-US" altLang="tr-TR"/>
          </a:p>
        </p:txBody>
      </p:sp>
    </p:spTree>
    <p:extLst>
      <p:ext uri="{BB962C8B-B14F-4D97-AF65-F5344CB8AC3E}">
        <p14:creationId xmlns:p14="http://schemas.microsoft.com/office/powerpoint/2010/main" val="321776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51520" y="980729"/>
            <a:ext cx="8640960" cy="5543896"/>
          </a:xfrm>
        </p:spPr>
        <p:txBody>
          <a:bodyPr/>
          <a:lstStyle>
            <a:lvl3pPr>
              <a:defRPr>
                <a:solidFill>
                  <a:schemeClr val="accent1">
                    <a:lumMod val="75000"/>
                  </a:schemeClr>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sldNum" sz="quarter" idx="10"/>
          </p:nvPr>
        </p:nvSpPr>
        <p:spPr>
          <a:ln/>
        </p:spPr>
        <p:txBody>
          <a:bodyPr/>
          <a:lstStyle>
            <a:lvl1pPr>
              <a:defRPr/>
            </a:lvl1pPr>
          </a:lstStyle>
          <a:p>
            <a:pPr>
              <a:defRPr/>
            </a:pPr>
            <a:fld id="{84936E72-87DE-42A3-B5C8-1843655DF388}" type="slidenum">
              <a:rPr lang="en-US" altLang="tr-TR"/>
              <a:pPr>
                <a:defRPr/>
              </a:pPr>
              <a:t>‹#›</a:t>
            </a:fld>
            <a:endParaRPr lang="en-US" altLang="tr-TR"/>
          </a:p>
        </p:txBody>
      </p:sp>
    </p:spTree>
    <p:extLst>
      <p:ext uri="{BB962C8B-B14F-4D97-AF65-F5344CB8AC3E}">
        <p14:creationId xmlns:p14="http://schemas.microsoft.com/office/powerpoint/2010/main" val="401261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1125538"/>
            <a:ext cx="4064000"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1688" y="1125538"/>
            <a:ext cx="4064000"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sldNum" sz="quarter" idx="10"/>
          </p:nvPr>
        </p:nvSpPr>
        <p:spPr>
          <a:ln/>
        </p:spPr>
        <p:txBody>
          <a:bodyPr/>
          <a:lstStyle>
            <a:lvl1pPr>
              <a:defRPr/>
            </a:lvl1pPr>
          </a:lstStyle>
          <a:p>
            <a:pPr>
              <a:defRPr/>
            </a:pPr>
            <a:fld id="{67AA796F-BC40-4D80-9B77-40B032DD6B59}" type="slidenum">
              <a:rPr lang="en-US" altLang="tr-TR"/>
              <a:pPr>
                <a:defRPr/>
              </a:pPr>
              <a:t>‹#›</a:t>
            </a:fld>
            <a:endParaRPr lang="en-US" altLang="tr-TR"/>
          </a:p>
        </p:txBody>
      </p:sp>
    </p:spTree>
    <p:extLst>
      <p:ext uri="{BB962C8B-B14F-4D97-AF65-F5344CB8AC3E}">
        <p14:creationId xmlns:p14="http://schemas.microsoft.com/office/powerpoint/2010/main" val="2414721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sldNum" sz="quarter" idx="10"/>
          </p:nvPr>
        </p:nvSpPr>
        <p:spPr>
          <a:ln/>
        </p:spPr>
        <p:txBody>
          <a:bodyPr/>
          <a:lstStyle>
            <a:lvl1pPr>
              <a:defRPr/>
            </a:lvl1pPr>
          </a:lstStyle>
          <a:p>
            <a:pPr>
              <a:defRPr/>
            </a:pPr>
            <a:fld id="{CAA7314F-830F-40C8-836D-878C5A811093}" type="slidenum">
              <a:rPr lang="en-US" altLang="tr-TR"/>
              <a:pPr>
                <a:defRPr/>
              </a:pPr>
              <a:t>‹#›</a:t>
            </a:fld>
            <a:endParaRPr lang="en-US" altLang="tr-TR"/>
          </a:p>
        </p:txBody>
      </p:sp>
    </p:spTree>
    <p:extLst>
      <p:ext uri="{BB962C8B-B14F-4D97-AF65-F5344CB8AC3E}">
        <p14:creationId xmlns:p14="http://schemas.microsoft.com/office/powerpoint/2010/main" val="67649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sldNum" sz="quarter" idx="10"/>
          </p:nvPr>
        </p:nvSpPr>
        <p:spPr>
          <a:ln/>
        </p:spPr>
        <p:txBody>
          <a:bodyPr/>
          <a:lstStyle>
            <a:lvl1pPr>
              <a:defRPr/>
            </a:lvl1pPr>
          </a:lstStyle>
          <a:p>
            <a:pPr>
              <a:defRPr/>
            </a:pPr>
            <a:fld id="{E9E88D95-24E3-41BD-9604-F53939BB9E32}" type="slidenum">
              <a:rPr lang="en-US" altLang="tr-TR"/>
              <a:pPr>
                <a:defRPr/>
              </a:pPr>
              <a:t>‹#›</a:t>
            </a:fld>
            <a:endParaRPr lang="en-US" altLang="tr-TR"/>
          </a:p>
        </p:txBody>
      </p:sp>
    </p:spTree>
    <p:extLst>
      <p:ext uri="{BB962C8B-B14F-4D97-AF65-F5344CB8AC3E}">
        <p14:creationId xmlns:p14="http://schemas.microsoft.com/office/powerpoint/2010/main" val="160657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2E35F45E-1AE6-4F51-AF92-BE2AB579335D}" type="slidenum">
              <a:rPr lang="en-US" altLang="tr-TR"/>
              <a:pPr>
                <a:defRPr/>
              </a:pPr>
              <a:t>‹#›</a:t>
            </a:fld>
            <a:endParaRPr lang="en-US" altLang="tr-TR"/>
          </a:p>
        </p:txBody>
      </p:sp>
    </p:spTree>
    <p:extLst>
      <p:ext uri="{BB962C8B-B14F-4D97-AF65-F5344CB8AC3E}">
        <p14:creationId xmlns:p14="http://schemas.microsoft.com/office/powerpoint/2010/main" val="196671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61553EE7-5A69-456D-AA28-131F225B73F6}" type="slidenum">
              <a:rPr lang="en-US" altLang="tr-TR"/>
              <a:pPr>
                <a:defRPr/>
              </a:pPr>
              <a:t>‹#›</a:t>
            </a:fld>
            <a:endParaRPr lang="en-US" altLang="tr-TR"/>
          </a:p>
        </p:txBody>
      </p:sp>
    </p:spTree>
    <p:extLst>
      <p:ext uri="{BB962C8B-B14F-4D97-AF65-F5344CB8AC3E}">
        <p14:creationId xmlns:p14="http://schemas.microsoft.com/office/powerpoint/2010/main" val="232292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4D568787-42BA-4B2D-B619-0681234EF4E7}" type="slidenum">
              <a:rPr lang="en-US" altLang="tr-TR"/>
              <a:pPr>
                <a:defRPr/>
              </a:pPr>
              <a:t>‹#›</a:t>
            </a:fld>
            <a:endParaRPr lang="en-US" altLang="tr-TR"/>
          </a:p>
        </p:txBody>
      </p:sp>
    </p:spTree>
    <p:extLst>
      <p:ext uri="{BB962C8B-B14F-4D97-AF65-F5344CB8AC3E}">
        <p14:creationId xmlns:p14="http://schemas.microsoft.com/office/powerpoint/2010/main" val="2801084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sldNum" sz="quarter" idx="10"/>
          </p:nvPr>
        </p:nvSpPr>
        <p:spPr>
          <a:ln/>
        </p:spPr>
        <p:txBody>
          <a:bodyPr/>
          <a:lstStyle>
            <a:lvl1pPr>
              <a:defRPr/>
            </a:lvl1pPr>
          </a:lstStyle>
          <a:p>
            <a:pPr>
              <a:defRPr/>
            </a:pPr>
            <a:fld id="{43830CE4-8F9E-4136-8806-91C3A7F5B9A2}" type="slidenum">
              <a:rPr lang="en-US" altLang="tr-TR"/>
              <a:pPr>
                <a:defRPr/>
              </a:pPr>
              <a:t>‹#›</a:t>
            </a:fld>
            <a:endParaRPr lang="en-US" altLang="tr-TR"/>
          </a:p>
        </p:txBody>
      </p:sp>
    </p:spTree>
    <p:extLst>
      <p:ext uri="{BB962C8B-B14F-4D97-AF65-F5344CB8AC3E}">
        <p14:creationId xmlns:p14="http://schemas.microsoft.com/office/powerpoint/2010/main" val="282589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body" idx="1"/>
          </p:nvPr>
        </p:nvSpPr>
        <p:spPr bwMode="auto">
          <a:xfrm>
            <a:off x="395288" y="1125538"/>
            <a:ext cx="82804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1036" name="Rectangle 12"/>
          <p:cNvSpPr>
            <a:spLocks noGrp="1" noChangeArrowheads="1"/>
          </p:cNvSpPr>
          <p:nvPr>
            <p:ph type="sldNum" sz="quarter" idx="4"/>
          </p:nvPr>
        </p:nvSpPr>
        <p:spPr bwMode="auto">
          <a:xfrm>
            <a:off x="7239000" y="6524625"/>
            <a:ext cx="1905000" cy="33337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spcBef>
                <a:spcPct val="50000"/>
              </a:spcBef>
              <a:defRPr sz="1200">
                <a:solidFill>
                  <a:schemeClr val="tx1"/>
                </a:solidFill>
                <a:latin typeface="Times New Roman" panose="02020603050405020304" pitchFamily="18" charset="0"/>
              </a:defRPr>
            </a:lvl1pPr>
          </a:lstStyle>
          <a:p>
            <a:pPr>
              <a:defRPr/>
            </a:pPr>
            <a:fld id="{D94A0ED7-3726-40A5-9EE1-9A688147D8A6}" type="slidenum">
              <a:rPr lang="en-US" altLang="tr-TR"/>
              <a:pPr>
                <a:defRPr/>
              </a:pPr>
              <a:t>‹#›</a:t>
            </a:fld>
            <a:endParaRPr lang="en-US" altLang="tr-TR"/>
          </a:p>
        </p:txBody>
      </p:sp>
      <p:sp>
        <p:nvSpPr>
          <p:cNvPr id="1028" name="Rectangle 13"/>
          <p:cNvSpPr>
            <a:spLocks noGrp="1" noChangeArrowheads="1"/>
          </p:cNvSpPr>
          <p:nvPr>
            <p:ph type="title"/>
          </p:nvPr>
        </p:nvSpPr>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tr-TR"/>
              <a:t>Click to edit Master title style</a:t>
            </a:r>
          </a:p>
        </p:txBody>
      </p:sp>
    </p:spTree>
  </p:cSld>
  <p:clrMap bg1="lt1" tx1="dk1" bg2="lt2" tx2="dk2" accent1="accent1" accent2="accent2" accent3="accent3" accent4="accent4" accent5="accent5" accent6="accent6" hlink="hlink" folHlink="folHlink"/>
  <p:sldLayoutIdLst>
    <p:sldLayoutId id="2147483679" r:id="rId1"/>
    <p:sldLayoutId id="2147483678"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ctr" rtl="0" eaLnBrk="0" fontAlgn="base" hangingPunct="0">
        <a:spcBef>
          <a:spcPct val="0"/>
        </a:spcBef>
        <a:spcAft>
          <a:spcPct val="0"/>
        </a:spcAft>
        <a:defRPr kumimoji="1" sz="4000" b="1">
          <a:solidFill>
            <a:schemeClr val="tx2"/>
          </a:solidFill>
          <a:latin typeface="+mj-lt"/>
          <a:ea typeface="+mj-ea"/>
          <a:cs typeface="+mj-cs"/>
        </a:defRPr>
      </a:lvl1pPr>
      <a:lvl2pPr algn="ctr" rtl="0" eaLnBrk="0" fontAlgn="base" hangingPunct="0">
        <a:spcBef>
          <a:spcPct val="0"/>
        </a:spcBef>
        <a:spcAft>
          <a:spcPct val="0"/>
        </a:spcAft>
        <a:defRPr kumimoji="1" sz="4000" b="1">
          <a:solidFill>
            <a:schemeClr val="tx2"/>
          </a:solidFill>
          <a:latin typeface="Times New Roman" pitchFamily="18" charset="0"/>
        </a:defRPr>
      </a:lvl2pPr>
      <a:lvl3pPr algn="ctr" rtl="0" eaLnBrk="0" fontAlgn="base" hangingPunct="0">
        <a:spcBef>
          <a:spcPct val="0"/>
        </a:spcBef>
        <a:spcAft>
          <a:spcPct val="0"/>
        </a:spcAft>
        <a:defRPr kumimoji="1" sz="4000" b="1">
          <a:solidFill>
            <a:schemeClr val="tx2"/>
          </a:solidFill>
          <a:latin typeface="Times New Roman" pitchFamily="18" charset="0"/>
        </a:defRPr>
      </a:lvl3pPr>
      <a:lvl4pPr algn="ctr" rtl="0" eaLnBrk="0" fontAlgn="base" hangingPunct="0">
        <a:spcBef>
          <a:spcPct val="0"/>
        </a:spcBef>
        <a:spcAft>
          <a:spcPct val="0"/>
        </a:spcAft>
        <a:defRPr kumimoji="1" sz="4000" b="1">
          <a:solidFill>
            <a:schemeClr val="tx2"/>
          </a:solidFill>
          <a:latin typeface="Times New Roman" pitchFamily="18" charset="0"/>
        </a:defRPr>
      </a:lvl4pPr>
      <a:lvl5pPr algn="ctr" rtl="0" eaLnBrk="0" fontAlgn="base" hangingPunct="0">
        <a:spcBef>
          <a:spcPct val="0"/>
        </a:spcBef>
        <a:spcAft>
          <a:spcPct val="0"/>
        </a:spcAft>
        <a:defRPr kumimoji="1" sz="4000" b="1">
          <a:solidFill>
            <a:schemeClr val="tx2"/>
          </a:solidFill>
          <a:latin typeface="Times New Roman" pitchFamily="18" charset="0"/>
        </a:defRPr>
      </a:lvl5pPr>
      <a:lvl6pPr marL="457200" algn="ctr" rtl="0" fontAlgn="base">
        <a:spcBef>
          <a:spcPct val="0"/>
        </a:spcBef>
        <a:spcAft>
          <a:spcPct val="0"/>
        </a:spcAft>
        <a:defRPr kumimoji="1" sz="4000" b="1">
          <a:solidFill>
            <a:schemeClr val="tx2"/>
          </a:solidFill>
          <a:latin typeface="Times New Roman" pitchFamily="18" charset="0"/>
        </a:defRPr>
      </a:lvl6pPr>
      <a:lvl7pPr marL="914400" algn="ctr" rtl="0" fontAlgn="base">
        <a:spcBef>
          <a:spcPct val="0"/>
        </a:spcBef>
        <a:spcAft>
          <a:spcPct val="0"/>
        </a:spcAft>
        <a:defRPr kumimoji="1" sz="4000" b="1">
          <a:solidFill>
            <a:schemeClr val="tx2"/>
          </a:solidFill>
          <a:latin typeface="Times New Roman" pitchFamily="18" charset="0"/>
        </a:defRPr>
      </a:lvl7pPr>
      <a:lvl8pPr marL="1371600" algn="ctr" rtl="0" fontAlgn="base">
        <a:spcBef>
          <a:spcPct val="0"/>
        </a:spcBef>
        <a:spcAft>
          <a:spcPct val="0"/>
        </a:spcAft>
        <a:defRPr kumimoji="1" sz="4000" b="1">
          <a:solidFill>
            <a:schemeClr val="tx2"/>
          </a:solidFill>
          <a:latin typeface="Times New Roman" pitchFamily="18" charset="0"/>
        </a:defRPr>
      </a:lvl8pPr>
      <a:lvl9pPr marL="1828800" algn="ctr" rtl="0" fontAlgn="base">
        <a:spcBef>
          <a:spcPct val="0"/>
        </a:spcBef>
        <a:spcAft>
          <a:spcPct val="0"/>
        </a:spcAft>
        <a:defRPr kumimoji="1"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rgbClr val="FF3300"/>
          </a:solidFill>
          <a:latin typeface="+mn-lt"/>
        </a:defRPr>
      </a:lvl2pPr>
      <a:lvl3pPr marL="1143000" indent="-228600" algn="l" rtl="0" eaLnBrk="0" fontAlgn="base" hangingPunct="0">
        <a:spcBef>
          <a:spcPct val="20000"/>
        </a:spcBef>
        <a:spcAft>
          <a:spcPct val="0"/>
        </a:spcAft>
        <a:buChar char="•"/>
        <a:defRPr kumimoji="1" sz="2400">
          <a:solidFill>
            <a:schemeClr val="accent2"/>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fontAlgn="base">
        <a:spcBef>
          <a:spcPct val="20000"/>
        </a:spcBef>
        <a:spcAft>
          <a:spcPct val="0"/>
        </a:spcAft>
        <a:buChar char="•"/>
        <a:defRPr kumimoji="1" sz="2000">
          <a:solidFill>
            <a:schemeClr val="tx1"/>
          </a:solidFill>
          <a:latin typeface="+mn-lt"/>
        </a:defRPr>
      </a:lvl6pPr>
      <a:lvl7pPr marL="2971800" indent="-228600" algn="l" rtl="0" fontAlgn="base">
        <a:spcBef>
          <a:spcPct val="20000"/>
        </a:spcBef>
        <a:spcAft>
          <a:spcPct val="0"/>
        </a:spcAft>
        <a:buChar char="•"/>
        <a:defRPr kumimoji="1" sz="2000">
          <a:solidFill>
            <a:schemeClr val="tx1"/>
          </a:solidFill>
          <a:latin typeface="+mn-lt"/>
        </a:defRPr>
      </a:lvl7pPr>
      <a:lvl8pPr marL="3429000" indent="-228600" algn="l" rtl="0" fontAlgn="base">
        <a:spcBef>
          <a:spcPct val="20000"/>
        </a:spcBef>
        <a:spcAft>
          <a:spcPct val="0"/>
        </a:spcAft>
        <a:buChar char="•"/>
        <a:defRPr kumimoji="1" sz="2000">
          <a:solidFill>
            <a:schemeClr val="tx1"/>
          </a:solidFill>
          <a:latin typeface="+mn-lt"/>
        </a:defRPr>
      </a:lvl8pPr>
      <a:lvl9pPr marL="3886200" indent="-228600" algn="l" rtl="0" fontAlgn="base">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ydin@yildiz.edu.t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Grp="1" noChangeArrowheads="1"/>
          </p:cNvSpPr>
          <p:nvPr>
            <p:ph type="title"/>
          </p:nvPr>
        </p:nvSpPr>
        <p:spPr>
          <a:xfrm>
            <a:off x="0" y="0"/>
            <a:ext cx="9144000" cy="1125538"/>
          </a:xfrm>
        </p:spPr>
        <p:txBody>
          <a:bodyPr/>
          <a:lstStyle/>
          <a:p>
            <a:pPr eaLnBrk="1" hangingPunct="1"/>
            <a:r>
              <a:rPr lang="tr-TR" altLang="tr-TR" dirty="0"/>
              <a:t>BLM5207</a:t>
            </a:r>
            <a:br>
              <a:rPr lang="tr-TR" altLang="tr-TR" dirty="0"/>
            </a:br>
            <a:r>
              <a:rPr lang="tr-TR" altLang="tr-TR" dirty="0"/>
              <a:t>Computer Organization</a:t>
            </a:r>
            <a:endParaRPr lang="en-US" altLang="tr-TR" dirty="0"/>
          </a:p>
        </p:txBody>
      </p:sp>
      <p:sp>
        <p:nvSpPr>
          <p:cNvPr id="5123" name="Rectangle 7"/>
          <p:cNvSpPr>
            <a:spLocks noGrp="1" noChangeArrowheads="1"/>
          </p:cNvSpPr>
          <p:nvPr>
            <p:ph idx="1"/>
          </p:nvPr>
        </p:nvSpPr>
        <p:spPr>
          <a:xfrm>
            <a:off x="251520" y="1125537"/>
            <a:ext cx="8640960" cy="5399087"/>
          </a:xfrm>
        </p:spPr>
        <p:txBody>
          <a:bodyPr/>
          <a:lstStyle/>
          <a:p>
            <a:pPr algn="ctr" eaLnBrk="1" hangingPunct="1">
              <a:buFontTx/>
              <a:buNone/>
            </a:pPr>
            <a:endParaRPr lang="tr-TR" altLang="tr-TR" dirty="0"/>
          </a:p>
          <a:p>
            <a:pPr algn="ctr" eaLnBrk="1" hangingPunct="1">
              <a:buFontTx/>
              <a:buNone/>
            </a:pPr>
            <a:r>
              <a:rPr lang="tr-TR" altLang="tr-TR" b="1" dirty="0">
                <a:solidFill>
                  <a:srgbClr val="0070C0"/>
                </a:solidFill>
              </a:rPr>
              <a:t>Prof. </a:t>
            </a:r>
            <a:r>
              <a:rPr lang="en-US" altLang="tr-TR" b="1" dirty="0">
                <a:solidFill>
                  <a:srgbClr val="0070C0"/>
                </a:solidFill>
              </a:rPr>
              <a:t>Dr. </a:t>
            </a:r>
            <a:r>
              <a:rPr lang="tr-TR" altLang="tr-TR" b="1" dirty="0">
                <a:solidFill>
                  <a:srgbClr val="0070C0"/>
                </a:solidFill>
              </a:rPr>
              <a:t>Nizamettin AYDIN</a:t>
            </a:r>
          </a:p>
          <a:p>
            <a:pPr algn="ctr">
              <a:buFontTx/>
              <a:buNone/>
            </a:pPr>
            <a:r>
              <a:rPr lang="tr-TR" altLang="tr-TR" dirty="0">
                <a:cs typeface="Times New Roman" panose="02020603050405020304" pitchFamily="18" charset="0"/>
                <a:hlinkClick r:id="rId3"/>
              </a:rPr>
              <a:t>naydin</a:t>
            </a:r>
            <a:r>
              <a:rPr lang="en-US" altLang="tr-TR" dirty="0">
                <a:cs typeface="Times New Roman" panose="02020603050405020304" pitchFamily="18" charset="0"/>
                <a:hlinkClick r:id="rId3"/>
              </a:rPr>
              <a:t>@</a:t>
            </a:r>
            <a:r>
              <a:rPr lang="en-GB" altLang="tr-TR" dirty="0" err="1">
                <a:cs typeface="Times New Roman" panose="02020603050405020304" pitchFamily="18" charset="0"/>
                <a:hlinkClick r:id="rId3"/>
              </a:rPr>
              <a:t>yildiz</a:t>
            </a:r>
            <a:r>
              <a:rPr lang="tr-TR" altLang="tr-TR" dirty="0">
                <a:cs typeface="Times New Roman" panose="02020603050405020304" pitchFamily="18" charset="0"/>
                <a:hlinkClick r:id="rId3"/>
              </a:rPr>
              <a:t>.edu.tr</a:t>
            </a:r>
            <a:endParaRPr lang="tr-TR" altLang="tr-TR" dirty="0">
              <a:cs typeface="Times New Roman" panose="02020603050405020304" pitchFamily="18" charset="0"/>
            </a:endParaRPr>
          </a:p>
          <a:p>
            <a:pPr algn="ctr" eaLnBrk="1" hangingPunct="1">
              <a:buFontTx/>
              <a:buNone/>
            </a:pPr>
            <a:r>
              <a:rPr lang="tr-TR" altLang="tr-TR" dirty="0">
                <a:solidFill>
                  <a:srgbClr val="0000FF"/>
                </a:solidFill>
                <a:cs typeface="Times New Roman" panose="02020603050405020304" pitchFamily="18" charset="0"/>
              </a:rPr>
              <a:t>http://</a:t>
            </a:r>
            <a:r>
              <a:rPr lang="en-GB" altLang="tr-TR" dirty="0">
                <a:solidFill>
                  <a:srgbClr val="0000FF"/>
                </a:solidFill>
                <a:cs typeface="Times New Roman" panose="02020603050405020304" pitchFamily="18" charset="0"/>
              </a:rPr>
              <a:t>www</a:t>
            </a:r>
            <a:r>
              <a:rPr lang="tr-TR" altLang="tr-TR" dirty="0">
                <a:solidFill>
                  <a:srgbClr val="0000FF"/>
                </a:solidFill>
                <a:cs typeface="Times New Roman" panose="02020603050405020304" pitchFamily="18" charset="0"/>
              </a:rPr>
              <a:t>3</a:t>
            </a:r>
            <a:r>
              <a:rPr lang="en-GB" altLang="tr-TR" dirty="0">
                <a:solidFill>
                  <a:srgbClr val="0000FF"/>
                </a:solidFill>
                <a:cs typeface="Times New Roman" panose="02020603050405020304" pitchFamily="18" charset="0"/>
              </a:rPr>
              <a:t>.</a:t>
            </a:r>
            <a:r>
              <a:rPr lang="en-GB" altLang="tr-TR" dirty="0" err="1">
                <a:solidFill>
                  <a:srgbClr val="0000FF"/>
                </a:solidFill>
                <a:cs typeface="Times New Roman" panose="02020603050405020304" pitchFamily="18" charset="0"/>
              </a:rPr>
              <a:t>yildiz</a:t>
            </a:r>
            <a:r>
              <a:rPr lang="tr-TR" altLang="tr-TR" dirty="0">
                <a:solidFill>
                  <a:srgbClr val="0000FF"/>
                </a:solidFill>
                <a:cs typeface="Times New Roman" panose="02020603050405020304" pitchFamily="18" charset="0"/>
              </a:rPr>
              <a:t>.edu.tr/~naydin</a:t>
            </a:r>
          </a:p>
          <a:p>
            <a:pPr algn="ctr" eaLnBrk="1" hangingPunct="1">
              <a:buFontTx/>
              <a:buNone/>
            </a:pPr>
            <a:endParaRPr lang="tr-TR" altLang="tr-TR" dirty="0">
              <a:solidFill>
                <a:srgbClr val="0000FF"/>
              </a:solidFill>
              <a:cs typeface="Times New Roman" panose="02020603050405020304" pitchFamily="18" charset="0"/>
            </a:endParaRPr>
          </a:p>
          <a:p>
            <a:pPr algn="ctr" eaLnBrk="1" hangingPunct="1">
              <a:buFontTx/>
              <a:buNone/>
            </a:pPr>
            <a:r>
              <a:rPr lang="en-GB" altLang="en-US" sz="4000" dirty="0">
                <a:solidFill>
                  <a:srgbClr val="00B0F0"/>
                </a:solidFill>
              </a:rPr>
              <a:t>Programming</a:t>
            </a:r>
            <a:endParaRPr lang="en-US" altLang="tr-TR" sz="4000" dirty="0">
              <a:solidFill>
                <a:srgbClr val="00B0F0"/>
              </a:solidFill>
              <a:cs typeface="Times New Roman" panose="02020603050405020304" pitchFamily="18" charset="0"/>
            </a:endParaRPr>
          </a:p>
        </p:txBody>
      </p:sp>
      <p:sp>
        <p:nvSpPr>
          <p:cNvPr id="5124"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D29CAB6E-85FC-4E57-A415-FDBF227485B2}" type="slidenum">
              <a:rPr kumimoji="0" lang="en-US" altLang="tr-TR" sz="1200" smtClean="0"/>
              <a:pPr>
                <a:spcBef>
                  <a:spcPct val="50000"/>
                </a:spcBef>
                <a:buFontTx/>
                <a:buNone/>
              </a:pPr>
              <a:t>1</a:t>
            </a:fld>
            <a:endParaRPr kumimoji="0" lang="en-US" altLang="tr-TR" sz="1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C940C4F6-BB66-8621-E5E4-FA4992F5194F}"/>
              </a:ext>
            </a:extLst>
          </p:cNvPr>
          <p:cNvSpPr>
            <a:spLocks noGrp="1"/>
          </p:cNvSpPr>
          <p:nvPr>
            <p:ph type="sldNum" sz="quarter" idx="10"/>
          </p:nvPr>
        </p:nvSpPr>
        <p:spPr/>
        <p:txBody>
          <a:bodyPr/>
          <a:lstStyle/>
          <a:p>
            <a:fld id="{4069518C-853C-4D0C-B6F7-A0561BD93389}" type="slidenum">
              <a:rPr lang="en-US" altLang="tr-TR"/>
              <a:pPr/>
              <a:t>10</a:t>
            </a:fld>
            <a:endParaRPr lang="en-US" altLang="tr-TR"/>
          </a:p>
        </p:txBody>
      </p:sp>
      <p:sp>
        <p:nvSpPr>
          <p:cNvPr id="851970" name="Rectangle 2">
            <a:extLst>
              <a:ext uri="{FF2B5EF4-FFF2-40B4-BE49-F238E27FC236}">
                <a16:creationId xmlns:a16="http://schemas.microsoft.com/office/drawing/2014/main" id="{68E776F9-5EA2-8AF9-149A-6996AF67E015}"/>
              </a:ext>
            </a:extLst>
          </p:cNvPr>
          <p:cNvSpPr>
            <a:spLocks noGrp="1" noChangeArrowheads="1"/>
          </p:cNvSpPr>
          <p:nvPr>
            <p:ph type="title"/>
          </p:nvPr>
        </p:nvSpPr>
        <p:spPr/>
        <p:txBody>
          <a:bodyPr/>
          <a:lstStyle/>
          <a:p>
            <a:r>
              <a:rPr lang="en-US" altLang="tr-TR" dirty="0"/>
              <a:t>Debugging</a:t>
            </a:r>
          </a:p>
        </p:txBody>
      </p:sp>
      <p:sp>
        <p:nvSpPr>
          <p:cNvPr id="851971" name="Rectangle 3">
            <a:extLst>
              <a:ext uri="{FF2B5EF4-FFF2-40B4-BE49-F238E27FC236}">
                <a16:creationId xmlns:a16="http://schemas.microsoft.com/office/drawing/2014/main" id="{278DF546-1828-C7E4-5F48-3D7AC9F43706}"/>
              </a:ext>
            </a:extLst>
          </p:cNvPr>
          <p:cNvSpPr>
            <a:spLocks noGrp="1" noChangeArrowheads="1"/>
          </p:cNvSpPr>
          <p:nvPr>
            <p:ph type="body" idx="1"/>
          </p:nvPr>
        </p:nvSpPr>
        <p:spPr/>
        <p:txBody>
          <a:bodyPr>
            <a:normAutofit fontScale="92500"/>
          </a:bodyPr>
          <a:lstStyle/>
          <a:p>
            <a:r>
              <a:rPr lang="en-US" altLang="tr-TR" dirty="0"/>
              <a:t>You’ve written your program and it doesn’t work.</a:t>
            </a:r>
          </a:p>
          <a:p>
            <a:pPr lvl="1"/>
            <a:r>
              <a:rPr lang="en-US" altLang="tr-TR" dirty="0">
                <a:solidFill>
                  <a:srgbClr val="CE0000"/>
                </a:solidFill>
              </a:rPr>
              <a:t>Now what?</a:t>
            </a:r>
          </a:p>
          <a:p>
            <a:r>
              <a:rPr lang="en-US" altLang="tr-TR" dirty="0"/>
              <a:t>What do you do when you’re lost in a city?</a:t>
            </a:r>
          </a:p>
          <a:p>
            <a:pPr marL="684213" lvl="1" indent="-342900"/>
            <a:r>
              <a:rPr lang="en-US" altLang="tr-TR" dirty="0"/>
              <a:t>Drive around randomly and hope you find it?</a:t>
            </a:r>
            <a:endParaRPr lang="tr-TR" altLang="tr-TR" dirty="0"/>
          </a:p>
          <a:p>
            <a:pPr marL="684213" lvl="1" indent="-342900"/>
            <a:r>
              <a:rPr lang="en-US" altLang="tr-TR" dirty="0"/>
              <a:t>Return to a known point and look at a map?</a:t>
            </a:r>
            <a:endParaRPr lang="en-US" altLang="tr-TR" sz="2800" dirty="0"/>
          </a:p>
          <a:p>
            <a:pPr>
              <a:buClr>
                <a:srgbClr val="009900"/>
              </a:buClr>
              <a:buSzPct val="130000"/>
            </a:pPr>
            <a:r>
              <a:rPr lang="en-US" altLang="tr-TR" dirty="0"/>
              <a:t>In debugging, the equivalent to looking at a map</a:t>
            </a:r>
            <a:r>
              <a:rPr lang="tr-TR" altLang="tr-TR" dirty="0"/>
              <a:t> </a:t>
            </a:r>
            <a:r>
              <a:rPr lang="en-US" altLang="tr-TR" dirty="0"/>
              <a:t>is tracing your program.</a:t>
            </a:r>
          </a:p>
          <a:p>
            <a:pPr marL="684213" lvl="1" indent="-342900"/>
            <a:r>
              <a:rPr lang="en-US" altLang="tr-TR" dirty="0"/>
              <a:t>Examine the sequence of instructions being executed.</a:t>
            </a:r>
          </a:p>
          <a:p>
            <a:pPr marL="684213" lvl="1" indent="-342900"/>
            <a:r>
              <a:rPr lang="en-US" altLang="tr-TR" dirty="0"/>
              <a:t>Keep track of results being produced.</a:t>
            </a:r>
          </a:p>
          <a:p>
            <a:pPr marL="684213" lvl="1" indent="-342900"/>
            <a:r>
              <a:rPr lang="en-US" altLang="tr-TR" dirty="0"/>
              <a:t>Compare result from each instruction to the expected result.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E5C43AA-BFD8-C951-DE89-308CACA17D16}"/>
              </a:ext>
            </a:extLst>
          </p:cNvPr>
          <p:cNvSpPr>
            <a:spLocks noGrp="1"/>
          </p:cNvSpPr>
          <p:nvPr>
            <p:ph type="sldNum" sz="quarter" idx="10"/>
          </p:nvPr>
        </p:nvSpPr>
        <p:spPr/>
        <p:txBody>
          <a:bodyPr/>
          <a:lstStyle/>
          <a:p>
            <a:fld id="{A1D31704-67B0-4646-8EBD-FEB36D3D5E09}" type="slidenum">
              <a:rPr lang="en-US" altLang="tr-TR"/>
              <a:pPr/>
              <a:t>11</a:t>
            </a:fld>
            <a:endParaRPr lang="en-US" altLang="tr-TR"/>
          </a:p>
        </p:txBody>
      </p:sp>
      <p:sp>
        <p:nvSpPr>
          <p:cNvPr id="852994" name="Rectangle 2">
            <a:extLst>
              <a:ext uri="{FF2B5EF4-FFF2-40B4-BE49-F238E27FC236}">
                <a16:creationId xmlns:a16="http://schemas.microsoft.com/office/drawing/2014/main" id="{35E106D8-27A5-9C9F-849E-F1F974FA1AD3}"/>
              </a:ext>
            </a:extLst>
          </p:cNvPr>
          <p:cNvSpPr>
            <a:spLocks noGrp="1" noChangeArrowheads="1"/>
          </p:cNvSpPr>
          <p:nvPr>
            <p:ph type="title"/>
          </p:nvPr>
        </p:nvSpPr>
        <p:spPr/>
        <p:txBody>
          <a:bodyPr/>
          <a:lstStyle/>
          <a:p>
            <a:r>
              <a:rPr lang="en-US" altLang="tr-TR"/>
              <a:t>Debugging Operations</a:t>
            </a:r>
          </a:p>
        </p:txBody>
      </p:sp>
      <p:sp>
        <p:nvSpPr>
          <p:cNvPr id="852995" name="Rectangle 3">
            <a:extLst>
              <a:ext uri="{FF2B5EF4-FFF2-40B4-BE49-F238E27FC236}">
                <a16:creationId xmlns:a16="http://schemas.microsoft.com/office/drawing/2014/main" id="{715D2834-840D-60FC-E748-B9FE2BDE2431}"/>
              </a:ext>
            </a:extLst>
          </p:cNvPr>
          <p:cNvSpPr>
            <a:spLocks noGrp="1" noChangeArrowheads="1"/>
          </p:cNvSpPr>
          <p:nvPr>
            <p:ph type="body" idx="1"/>
          </p:nvPr>
        </p:nvSpPr>
        <p:spPr>
          <a:xfrm>
            <a:off x="228600" y="1028700"/>
            <a:ext cx="8686800" cy="5495925"/>
          </a:xfrm>
        </p:spPr>
        <p:txBody>
          <a:bodyPr>
            <a:normAutofit lnSpcReduction="10000"/>
          </a:bodyPr>
          <a:lstStyle/>
          <a:p>
            <a:r>
              <a:rPr lang="en-US" altLang="tr-TR" sz="2800" dirty="0"/>
              <a:t>Any debugging environment should provide means to:</a:t>
            </a:r>
          </a:p>
          <a:p>
            <a:pPr marL="684213" lvl="1" indent="-342900"/>
            <a:r>
              <a:rPr lang="en-US" altLang="tr-TR" sz="2400" dirty="0"/>
              <a:t>Display values in memory and registers.</a:t>
            </a:r>
          </a:p>
          <a:p>
            <a:pPr marL="684213" lvl="1" indent="-342900"/>
            <a:r>
              <a:rPr lang="en-US" altLang="tr-TR" sz="2400" dirty="0"/>
              <a:t>Deposit values in memory and registers.</a:t>
            </a:r>
          </a:p>
          <a:p>
            <a:pPr marL="684213" lvl="1" indent="-342900"/>
            <a:r>
              <a:rPr lang="en-US" altLang="tr-TR" sz="2400" dirty="0"/>
              <a:t>Execute instruction sequence in a program.</a:t>
            </a:r>
          </a:p>
          <a:p>
            <a:pPr marL="684213" lvl="1" indent="-342900"/>
            <a:r>
              <a:rPr lang="en-US" altLang="tr-TR" sz="2400" dirty="0"/>
              <a:t>Stop execution when desired.</a:t>
            </a:r>
          </a:p>
          <a:p>
            <a:r>
              <a:rPr lang="en-US" altLang="tr-TR" sz="2800" dirty="0"/>
              <a:t>Different programming levels offer different tools.</a:t>
            </a:r>
          </a:p>
          <a:p>
            <a:pPr marL="684213" lvl="1" indent="-342900"/>
            <a:r>
              <a:rPr lang="en-US" altLang="tr-TR" sz="2400" dirty="0"/>
              <a:t>High-level languages (C, Java, ...)</a:t>
            </a:r>
            <a:br>
              <a:rPr lang="en-US" altLang="tr-TR" sz="2400" dirty="0"/>
            </a:br>
            <a:r>
              <a:rPr lang="en-US" altLang="tr-TR" sz="2400" dirty="0"/>
              <a:t>usually have source-code debugging tools.</a:t>
            </a:r>
          </a:p>
          <a:p>
            <a:pPr marL="684213" lvl="1" indent="-342900"/>
            <a:r>
              <a:rPr lang="en-US" altLang="tr-TR" sz="2400" dirty="0"/>
              <a:t>For debugging at the machine instruction level:</a:t>
            </a:r>
          </a:p>
          <a:p>
            <a:pPr lvl="2" indent="-342900"/>
            <a:r>
              <a:rPr lang="en-US" altLang="tr-TR" sz="2000" dirty="0"/>
              <a:t>simulators</a:t>
            </a:r>
          </a:p>
          <a:p>
            <a:pPr lvl="2" indent="-342900"/>
            <a:r>
              <a:rPr lang="en-US" altLang="tr-TR" sz="2000" dirty="0"/>
              <a:t>operating system “monitor” tools</a:t>
            </a:r>
          </a:p>
          <a:p>
            <a:pPr lvl="2" indent="-342900"/>
            <a:r>
              <a:rPr lang="en-US" altLang="tr-TR" sz="2000" dirty="0"/>
              <a:t>in-circuit emulators (ICE)</a:t>
            </a:r>
          </a:p>
          <a:p>
            <a:pPr marL="1533525" lvl="3" indent="-342900"/>
            <a:r>
              <a:rPr lang="en-US" altLang="tr-TR" sz="1800" dirty="0"/>
              <a:t>plug-in hardware replacements that give </a:t>
            </a:r>
            <a:br>
              <a:rPr lang="en-US" altLang="tr-TR" sz="1800" dirty="0"/>
            </a:br>
            <a:r>
              <a:rPr lang="en-US" altLang="tr-TR" sz="1800" dirty="0"/>
              <a:t>instruction-level control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DACF8E97-7AA7-6298-33ED-B9ECBE6FE608}"/>
              </a:ext>
            </a:extLst>
          </p:cNvPr>
          <p:cNvSpPr>
            <a:spLocks noGrp="1"/>
          </p:cNvSpPr>
          <p:nvPr>
            <p:ph type="sldNum" sz="quarter" idx="10"/>
          </p:nvPr>
        </p:nvSpPr>
        <p:spPr/>
        <p:txBody>
          <a:bodyPr/>
          <a:lstStyle/>
          <a:p>
            <a:fld id="{FFDE655E-DA39-4B93-9C76-9A4D88838BEF}" type="slidenum">
              <a:rPr lang="en-US" altLang="tr-TR"/>
              <a:pPr/>
              <a:t>12</a:t>
            </a:fld>
            <a:endParaRPr lang="en-US" altLang="tr-TR"/>
          </a:p>
        </p:txBody>
      </p:sp>
      <p:sp>
        <p:nvSpPr>
          <p:cNvPr id="855042" name="Rectangle 2">
            <a:extLst>
              <a:ext uri="{FF2B5EF4-FFF2-40B4-BE49-F238E27FC236}">
                <a16:creationId xmlns:a16="http://schemas.microsoft.com/office/drawing/2014/main" id="{E7C1CB6B-5C9B-9045-FCA7-A6B4B2B52759}"/>
              </a:ext>
            </a:extLst>
          </p:cNvPr>
          <p:cNvSpPr>
            <a:spLocks noGrp="1" noChangeArrowheads="1"/>
          </p:cNvSpPr>
          <p:nvPr>
            <p:ph type="title"/>
          </p:nvPr>
        </p:nvSpPr>
        <p:spPr/>
        <p:txBody>
          <a:bodyPr/>
          <a:lstStyle/>
          <a:p>
            <a:r>
              <a:rPr lang="en-US" altLang="tr-TR"/>
              <a:t>Types of Errors</a:t>
            </a:r>
          </a:p>
        </p:txBody>
      </p:sp>
      <p:sp>
        <p:nvSpPr>
          <p:cNvPr id="855043" name="Rectangle 3">
            <a:extLst>
              <a:ext uri="{FF2B5EF4-FFF2-40B4-BE49-F238E27FC236}">
                <a16:creationId xmlns:a16="http://schemas.microsoft.com/office/drawing/2014/main" id="{9478EC52-32F0-26E3-52D5-5AE830CB0B68}"/>
              </a:ext>
            </a:extLst>
          </p:cNvPr>
          <p:cNvSpPr>
            <a:spLocks noGrp="1" noChangeArrowheads="1"/>
          </p:cNvSpPr>
          <p:nvPr>
            <p:ph type="body" idx="1"/>
          </p:nvPr>
        </p:nvSpPr>
        <p:spPr>
          <a:xfrm>
            <a:off x="228600" y="952499"/>
            <a:ext cx="8686800" cy="5572125"/>
          </a:xfrm>
        </p:spPr>
        <p:txBody>
          <a:bodyPr>
            <a:normAutofit fontScale="92500" lnSpcReduction="10000"/>
          </a:bodyPr>
          <a:lstStyle/>
          <a:p>
            <a:r>
              <a:rPr lang="en-US" altLang="tr-TR" sz="2800" dirty="0"/>
              <a:t>Syntax Errors</a:t>
            </a:r>
          </a:p>
          <a:p>
            <a:pPr marL="684213" lvl="1" indent="-342900"/>
            <a:r>
              <a:rPr lang="en-US" altLang="tr-TR" sz="2400" dirty="0"/>
              <a:t>You made a typing error that resulted in an illegal operation.</a:t>
            </a:r>
          </a:p>
          <a:p>
            <a:pPr marL="684213" lvl="1" indent="-342900"/>
            <a:r>
              <a:rPr lang="en-US" altLang="tr-TR" sz="2400" dirty="0"/>
              <a:t>Not usually an issue with machine language,</a:t>
            </a:r>
            <a:r>
              <a:rPr lang="tr-TR" altLang="tr-TR" sz="2400" dirty="0"/>
              <a:t> </a:t>
            </a:r>
            <a:r>
              <a:rPr lang="en-US" altLang="tr-TR" sz="2400" dirty="0"/>
              <a:t>because almost any bit pattern corresponds to</a:t>
            </a:r>
            <a:r>
              <a:rPr lang="tr-TR" altLang="tr-TR" sz="2400" dirty="0"/>
              <a:t> </a:t>
            </a:r>
            <a:r>
              <a:rPr lang="en-US" altLang="tr-TR" sz="2400" dirty="0"/>
              <a:t>some legal instruction.</a:t>
            </a:r>
          </a:p>
          <a:p>
            <a:pPr marL="684213" lvl="1" indent="-342900"/>
            <a:r>
              <a:rPr lang="en-US" altLang="tr-TR" sz="2400" dirty="0"/>
              <a:t>In high-level languages, these are often caught during the</a:t>
            </a:r>
            <a:r>
              <a:rPr lang="tr-TR" altLang="tr-TR" sz="2400" dirty="0"/>
              <a:t> </a:t>
            </a:r>
            <a:r>
              <a:rPr lang="en-US" altLang="tr-TR" sz="2400" dirty="0"/>
              <a:t>translation from language to machine code.</a:t>
            </a:r>
          </a:p>
          <a:p>
            <a:r>
              <a:rPr lang="en-US" altLang="tr-TR" sz="2800" dirty="0"/>
              <a:t>Logic Errors</a:t>
            </a:r>
          </a:p>
          <a:p>
            <a:pPr marL="684213" lvl="1" indent="-342900"/>
            <a:r>
              <a:rPr lang="en-US" altLang="tr-TR" sz="2400" dirty="0"/>
              <a:t>Your program is legal, but wrong, so </a:t>
            </a:r>
            <a:r>
              <a:rPr lang="tr-TR" altLang="tr-TR" sz="2400" dirty="0"/>
              <a:t> </a:t>
            </a:r>
            <a:r>
              <a:rPr lang="en-US" altLang="tr-TR" sz="2400" dirty="0"/>
              <a:t>the results don’t match the problem statement.</a:t>
            </a:r>
          </a:p>
          <a:p>
            <a:pPr marL="684213" lvl="1" indent="-342900"/>
            <a:r>
              <a:rPr lang="en-US" altLang="tr-TR" sz="2400" dirty="0"/>
              <a:t>Trace the program to see what’s really happening and</a:t>
            </a:r>
            <a:r>
              <a:rPr lang="tr-TR" altLang="tr-TR" sz="2400" dirty="0"/>
              <a:t> </a:t>
            </a:r>
            <a:r>
              <a:rPr lang="en-US" altLang="tr-TR" sz="2400" dirty="0"/>
              <a:t>determine how to get the proper behavior.</a:t>
            </a:r>
          </a:p>
          <a:p>
            <a:r>
              <a:rPr lang="en-US" altLang="tr-TR" sz="2800" dirty="0"/>
              <a:t>Data Errors</a:t>
            </a:r>
          </a:p>
          <a:p>
            <a:pPr marL="684213" lvl="1" indent="-342900"/>
            <a:r>
              <a:rPr lang="en-US" altLang="tr-TR" sz="2400" dirty="0"/>
              <a:t>Input data is different than what you expected.</a:t>
            </a:r>
          </a:p>
          <a:p>
            <a:pPr marL="684213" lvl="1" indent="-342900"/>
            <a:r>
              <a:rPr lang="en-US" altLang="tr-TR" sz="2400" dirty="0"/>
              <a:t>Test the program with a wide variety of inputs.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B4584229-9FC9-C04A-0B52-9EC42DBA0C8D}"/>
              </a:ext>
            </a:extLst>
          </p:cNvPr>
          <p:cNvSpPr>
            <a:spLocks noGrp="1"/>
          </p:cNvSpPr>
          <p:nvPr>
            <p:ph type="sldNum" sz="quarter" idx="10"/>
          </p:nvPr>
        </p:nvSpPr>
        <p:spPr/>
        <p:txBody>
          <a:bodyPr/>
          <a:lstStyle/>
          <a:p>
            <a:fld id="{04114138-D32B-4957-8515-2394498E105C}" type="slidenum">
              <a:rPr lang="en-US" altLang="tr-TR"/>
              <a:pPr/>
              <a:t>13</a:t>
            </a:fld>
            <a:endParaRPr lang="en-US" altLang="tr-TR"/>
          </a:p>
        </p:txBody>
      </p:sp>
      <p:sp>
        <p:nvSpPr>
          <p:cNvPr id="856066" name="Rectangle 2">
            <a:extLst>
              <a:ext uri="{FF2B5EF4-FFF2-40B4-BE49-F238E27FC236}">
                <a16:creationId xmlns:a16="http://schemas.microsoft.com/office/drawing/2014/main" id="{42B6B381-8D85-F121-851F-7CFC73E48863}"/>
              </a:ext>
            </a:extLst>
          </p:cNvPr>
          <p:cNvSpPr>
            <a:spLocks noGrp="1" noChangeArrowheads="1"/>
          </p:cNvSpPr>
          <p:nvPr>
            <p:ph type="title"/>
          </p:nvPr>
        </p:nvSpPr>
        <p:spPr/>
        <p:txBody>
          <a:bodyPr/>
          <a:lstStyle/>
          <a:p>
            <a:r>
              <a:rPr lang="en-US" altLang="tr-TR" dirty="0"/>
              <a:t>Tracing the Program</a:t>
            </a:r>
          </a:p>
        </p:txBody>
      </p:sp>
      <p:sp>
        <p:nvSpPr>
          <p:cNvPr id="856067" name="Rectangle 3">
            <a:extLst>
              <a:ext uri="{FF2B5EF4-FFF2-40B4-BE49-F238E27FC236}">
                <a16:creationId xmlns:a16="http://schemas.microsoft.com/office/drawing/2014/main" id="{5EE84B13-44F7-2CC2-31DE-45A376E11948}"/>
              </a:ext>
            </a:extLst>
          </p:cNvPr>
          <p:cNvSpPr>
            <a:spLocks noGrp="1" noChangeArrowheads="1"/>
          </p:cNvSpPr>
          <p:nvPr>
            <p:ph type="body" idx="1"/>
          </p:nvPr>
        </p:nvSpPr>
        <p:spPr>
          <a:xfrm>
            <a:off x="228600" y="812800"/>
            <a:ext cx="8651875" cy="5715000"/>
          </a:xfrm>
        </p:spPr>
        <p:txBody>
          <a:bodyPr/>
          <a:lstStyle/>
          <a:p>
            <a:r>
              <a:rPr lang="en-US" altLang="tr-TR" sz="2400" dirty="0"/>
              <a:t>Execute the program one piece at a time,</a:t>
            </a:r>
            <a:r>
              <a:rPr lang="tr-TR" altLang="tr-TR" sz="2400" dirty="0"/>
              <a:t> </a:t>
            </a:r>
            <a:r>
              <a:rPr lang="en-US" altLang="tr-TR" sz="2400" dirty="0"/>
              <a:t>examining register and memory to see results at each step.</a:t>
            </a:r>
          </a:p>
          <a:p>
            <a:r>
              <a:rPr lang="en-US" altLang="tr-TR" sz="2400" dirty="0">
                <a:solidFill>
                  <a:schemeClr val="accent6"/>
                </a:solidFill>
              </a:rPr>
              <a:t>Single-Stepping</a:t>
            </a:r>
          </a:p>
          <a:p>
            <a:pPr marL="684213" lvl="1" indent="-342900"/>
            <a:r>
              <a:rPr lang="en-US" altLang="tr-TR" sz="2000" dirty="0"/>
              <a:t>Execute one instruction at a time.</a:t>
            </a:r>
          </a:p>
          <a:p>
            <a:pPr marL="684213" lvl="1" indent="-342900"/>
            <a:r>
              <a:rPr lang="en-US" altLang="tr-TR" sz="2000" dirty="0"/>
              <a:t>Tedious, but useful to help you verify each step of your program.</a:t>
            </a:r>
          </a:p>
          <a:p>
            <a:r>
              <a:rPr lang="en-US" altLang="tr-TR" sz="2400" dirty="0">
                <a:solidFill>
                  <a:schemeClr val="accent6"/>
                </a:solidFill>
              </a:rPr>
              <a:t>Breakpoints</a:t>
            </a:r>
          </a:p>
          <a:p>
            <a:pPr marL="684213" lvl="1" indent="-342900"/>
            <a:r>
              <a:rPr lang="en-US" altLang="tr-TR" sz="2000" dirty="0"/>
              <a:t>Tell the simulator to stop executing when it reaches</a:t>
            </a:r>
            <a:r>
              <a:rPr lang="tr-TR" altLang="tr-TR" sz="2000" dirty="0"/>
              <a:t> </a:t>
            </a:r>
            <a:r>
              <a:rPr lang="en-US" altLang="tr-TR" sz="2000" dirty="0"/>
              <a:t>a specific instruction.</a:t>
            </a:r>
          </a:p>
          <a:p>
            <a:pPr marL="684213" lvl="1" indent="-342900"/>
            <a:r>
              <a:rPr lang="en-US" altLang="tr-TR" sz="2000" dirty="0"/>
              <a:t>Check overall results at specific points in the program.</a:t>
            </a:r>
          </a:p>
          <a:p>
            <a:pPr lvl="2" indent="-342900"/>
            <a:r>
              <a:rPr lang="en-US" altLang="tr-TR" sz="2000" dirty="0"/>
              <a:t>Lets you quickly execute sequences to get a</a:t>
            </a:r>
            <a:r>
              <a:rPr lang="tr-TR" altLang="tr-TR" sz="2000" dirty="0"/>
              <a:t> </a:t>
            </a:r>
            <a:r>
              <a:rPr lang="en-US" altLang="tr-TR" sz="2000" dirty="0"/>
              <a:t>high-level overview of the execution behavior.</a:t>
            </a:r>
          </a:p>
          <a:p>
            <a:pPr lvl="2" indent="-342900"/>
            <a:r>
              <a:rPr lang="en-US" altLang="tr-TR" sz="2000" dirty="0"/>
              <a:t>Quickly execute sequences that you believe are correct.</a:t>
            </a:r>
          </a:p>
          <a:p>
            <a:r>
              <a:rPr lang="en-US" altLang="tr-TR" sz="2400" dirty="0">
                <a:solidFill>
                  <a:schemeClr val="accent6"/>
                </a:solidFill>
              </a:rPr>
              <a:t>Watchpoints</a:t>
            </a:r>
          </a:p>
          <a:p>
            <a:pPr marL="684213" lvl="1" indent="-342900"/>
            <a:r>
              <a:rPr lang="en-US" altLang="tr-TR" sz="2000" dirty="0"/>
              <a:t>Tell the simulator to stop when a register or memory location changes </a:t>
            </a:r>
            <a:br>
              <a:rPr lang="en-US" altLang="tr-TR" sz="2000" dirty="0"/>
            </a:br>
            <a:r>
              <a:rPr lang="en-US" altLang="tr-TR" sz="2000" dirty="0"/>
              <a:t>or when it equals a specific value.</a:t>
            </a:r>
          </a:p>
          <a:p>
            <a:pPr marL="684213" lvl="1" indent="-342900"/>
            <a:r>
              <a:rPr lang="en-US" altLang="tr-TR" sz="2000" dirty="0"/>
              <a:t>Useful when you don’t know </a:t>
            </a:r>
            <a:r>
              <a:rPr lang="en-US" altLang="tr-TR" sz="2000" u="sng" dirty="0"/>
              <a:t>where</a:t>
            </a:r>
            <a:r>
              <a:rPr lang="en-US" altLang="tr-TR" sz="2000" dirty="0"/>
              <a:t> or </a:t>
            </a:r>
            <a:r>
              <a:rPr lang="en-US" altLang="tr-TR" sz="2000" u="sng" dirty="0"/>
              <a:t>when</a:t>
            </a:r>
            <a:r>
              <a:rPr lang="en-US" altLang="tr-TR" sz="2000" dirty="0"/>
              <a:t> a value is changed.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FF9C017-F4DF-6B8B-5FED-21497C637014}"/>
              </a:ext>
            </a:extLst>
          </p:cNvPr>
          <p:cNvSpPr>
            <a:spLocks noGrp="1"/>
          </p:cNvSpPr>
          <p:nvPr>
            <p:ph type="sldNum" sz="quarter" idx="10"/>
          </p:nvPr>
        </p:nvSpPr>
        <p:spPr/>
        <p:txBody>
          <a:bodyPr/>
          <a:lstStyle/>
          <a:p>
            <a:fld id="{515EF747-D210-4276-AA97-0C9C76AACC0C}" type="slidenum">
              <a:rPr lang="en-US" altLang="tr-TR"/>
              <a:pPr/>
              <a:t>14</a:t>
            </a:fld>
            <a:endParaRPr lang="en-US" altLang="tr-TR"/>
          </a:p>
        </p:txBody>
      </p:sp>
      <p:sp>
        <p:nvSpPr>
          <p:cNvPr id="865282" name="Rectangle 2">
            <a:extLst>
              <a:ext uri="{FF2B5EF4-FFF2-40B4-BE49-F238E27FC236}">
                <a16:creationId xmlns:a16="http://schemas.microsoft.com/office/drawing/2014/main" id="{E0EC9005-50AA-4B05-563D-9EAF46E76196}"/>
              </a:ext>
            </a:extLst>
          </p:cNvPr>
          <p:cNvSpPr>
            <a:spLocks noGrp="1" noChangeArrowheads="1"/>
          </p:cNvSpPr>
          <p:nvPr>
            <p:ph type="title"/>
          </p:nvPr>
        </p:nvSpPr>
        <p:spPr/>
        <p:txBody>
          <a:bodyPr/>
          <a:lstStyle/>
          <a:p>
            <a:r>
              <a:rPr lang="en-US" altLang="tr-TR" dirty="0"/>
              <a:t>Debugging: Lessons Learned</a:t>
            </a:r>
          </a:p>
        </p:txBody>
      </p:sp>
      <p:sp>
        <p:nvSpPr>
          <p:cNvPr id="865283" name="Rectangle 3">
            <a:extLst>
              <a:ext uri="{FF2B5EF4-FFF2-40B4-BE49-F238E27FC236}">
                <a16:creationId xmlns:a16="http://schemas.microsoft.com/office/drawing/2014/main" id="{A2642940-E185-E725-7030-38DB53FCD493}"/>
              </a:ext>
            </a:extLst>
          </p:cNvPr>
          <p:cNvSpPr>
            <a:spLocks noGrp="1" noChangeArrowheads="1"/>
          </p:cNvSpPr>
          <p:nvPr>
            <p:ph type="body" idx="1"/>
          </p:nvPr>
        </p:nvSpPr>
        <p:spPr>
          <a:xfrm>
            <a:off x="755650" y="1143000"/>
            <a:ext cx="7570788" cy="5410200"/>
          </a:xfrm>
        </p:spPr>
        <p:txBody>
          <a:bodyPr/>
          <a:lstStyle/>
          <a:p>
            <a:r>
              <a:rPr lang="en-US" altLang="tr-TR" dirty="0"/>
              <a:t>Trace program to see what’s going on.</a:t>
            </a:r>
          </a:p>
          <a:p>
            <a:pPr marL="692150" lvl="1" indent="-342900"/>
            <a:r>
              <a:rPr lang="en-US" altLang="tr-TR" dirty="0"/>
              <a:t>Breakpoints, single-stepping</a:t>
            </a:r>
          </a:p>
          <a:p>
            <a:endParaRPr lang="en-US" altLang="tr-TR" sz="1200" dirty="0"/>
          </a:p>
          <a:p>
            <a:r>
              <a:rPr lang="en-US" altLang="tr-TR" dirty="0"/>
              <a:t>When tracing, make sure to notice what’s </a:t>
            </a:r>
            <a:r>
              <a:rPr lang="en-US" altLang="tr-TR" i="1" u="sng" dirty="0"/>
              <a:t>really</a:t>
            </a:r>
            <a:r>
              <a:rPr lang="en-US" altLang="tr-TR" dirty="0"/>
              <a:t> happening, </a:t>
            </a:r>
            <a:br>
              <a:rPr lang="tr-TR" altLang="tr-TR" dirty="0"/>
            </a:br>
            <a:r>
              <a:rPr lang="en-US" altLang="tr-TR" dirty="0"/>
              <a:t>not</a:t>
            </a:r>
            <a:r>
              <a:rPr lang="tr-TR" altLang="tr-TR" dirty="0"/>
              <a:t> </a:t>
            </a:r>
            <a:r>
              <a:rPr lang="en-US" altLang="tr-TR" dirty="0"/>
              <a:t>what you think </a:t>
            </a:r>
            <a:r>
              <a:rPr lang="en-US" altLang="tr-TR" i="1" u="sng" dirty="0"/>
              <a:t>should</a:t>
            </a:r>
            <a:r>
              <a:rPr lang="en-US" altLang="tr-TR" dirty="0"/>
              <a:t> happen.</a:t>
            </a:r>
          </a:p>
          <a:p>
            <a:endParaRPr lang="en-US" altLang="tr-TR" sz="1200" dirty="0"/>
          </a:p>
          <a:p>
            <a:r>
              <a:rPr lang="en-US" altLang="tr-TR" dirty="0"/>
              <a:t>Test your program using a variety of input data.</a:t>
            </a:r>
          </a:p>
          <a:p>
            <a:pPr marL="692150" lvl="1" indent="-342900"/>
            <a:r>
              <a:rPr lang="en-US" altLang="tr-TR" dirty="0"/>
              <a:t>Be sure to test extreme cases (all ones, no ones,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AB5B-7425-C1D1-5191-5EF2905DE851}"/>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The Concept of an Algorithm</a:t>
            </a:r>
            <a:endParaRPr lang="en-GB" dirty="0"/>
          </a:p>
        </p:txBody>
      </p:sp>
      <p:sp>
        <p:nvSpPr>
          <p:cNvPr id="3" name="Content Placeholder 2">
            <a:extLst>
              <a:ext uri="{FF2B5EF4-FFF2-40B4-BE49-F238E27FC236}">
                <a16:creationId xmlns:a16="http://schemas.microsoft.com/office/drawing/2014/main" id="{1CFB692D-4084-362C-456A-0641E2D05101}"/>
              </a:ext>
            </a:extLst>
          </p:cNvPr>
          <p:cNvSpPr>
            <a:spLocks noGrp="1"/>
          </p:cNvSpPr>
          <p:nvPr>
            <p:ph idx="1"/>
          </p:nvPr>
        </p:nvSpPr>
        <p:spPr/>
        <p:txBody>
          <a:bodyPr/>
          <a:lstStyle/>
          <a:p>
            <a:r>
              <a:rPr lang="tr-TR" dirty="0"/>
              <a:t>Some </a:t>
            </a:r>
            <a:r>
              <a:rPr lang="en-US" dirty="0">
                <a:solidFill>
                  <a:schemeClr val="accent1">
                    <a:lumMod val="75000"/>
                  </a:schemeClr>
                </a:solidFill>
              </a:rPr>
              <a:t>Algorithm</a:t>
            </a:r>
            <a:r>
              <a:rPr lang="en-US" dirty="0"/>
              <a:t>s</a:t>
            </a:r>
            <a:r>
              <a:rPr lang="tr-TR" dirty="0"/>
              <a:t>:</a:t>
            </a:r>
            <a:endParaRPr lang="en-US" dirty="0"/>
          </a:p>
          <a:p>
            <a:pPr lvl="1"/>
            <a:r>
              <a:rPr lang="en-US" dirty="0"/>
              <a:t>Converting from one base to another</a:t>
            </a:r>
          </a:p>
          <a:p>
            <a:pPr lvl="1"/>
            <a:r>
              <a:rPr lang="en-US" dirty="0"/>
              <a:t>Correcting errors in data</a:t>
            </a:r>
          </a:p>
          <a:p>
            <a:pPr lvl="1"/>
            <a:r>
              <a:rPr lang="en-US" dirty="0"/>
              <a:t>Compression</a:t>
            </a:r>
            <a:endParaRPr lang="tr-TR" dirty="0"/>
          </a:p>
          <a:p>
            <a:pPr marL="457200" lvl="1" indent="0">
              <a:buNone/>
            </a:pPr>
            <a:r>
              <a:rPr lang="tr-TR" dirty="0"/>
              <a:t>		⁝</a:t>
            </a:r>
          </a:p>
          <a:p>
            <a:pPr lvl="1"/>
            <a:r>
              <a:rPr lang="tr-TR" dirty="0"/>
              <a:t>…</a:t>
            </a:r>
            <a:endParaRPr lang="en-US" dirty="0"/>
          </a:p>
          <a:p>
            <a:endParaRPr lang="tr-TR" dirty="0"/>
          </a:p>
          <a:p>
            <a:r>
              <a:rPr lang="en-US" dirty="0"/>
              <a:t>Many researchers believe that every activity of the human mind is the result of an algorithm</a:t>
            </a:r>
          </a:p>
          <a:p>
            <a:endParaRPr lang="en-GB" dirty="0"/>
          </a:p>
        </p:txBody>
      </p:sp>
      <p:sp>
        <p:nvSpPr>
          <p:cNvPr id="4" name="Slide Number Placeholder 3">
            <a:extLst>
              <a:ext uri="{FF2B5EF4-FFF2-40B4-BE49-F238E27FC236}">
                <a16:creationId xmlns:a16="http://schemas.microsoft.com/office/drawing/2014/main" id="{F09A4E6A-A8A1-79BA-DFF3-C33784A69558}"/>
              </a:ext>
            </a:extLst>
          </p:cNvPr>
          <p:cNvSpPr>
            <a:spLocks noGrp="1"/>
          </p:cNvSpPr>
          <p:nvPr>
            <p:ph type="sldNum" sz="quarter" idx="10"/>
          </p:nvPr>
        </p:nvSpPr>
        <p:spPr/>
        <p:txBody>
          <a:bodyPr/>
          <a:lstStyle/>
          <a:p>
            <a:pPr>
              <a:defRPr/>
            </a:pPr>
            <a:fld id="{84936E72-87DE-42A3-B5C8-1843655DF388}" type="slidenum">
              <a:rPr lang="en-US" altLang="tr-TR" smtClean="0"/>
              <a:pPr>
                <a:defRPr/>
              </a:pPr>
              <a:t>15</a:t>
            </a:fld>
            <a:endParaRPr lang="en-US" altLang="tr-TR"/>
          </a:p>
        </p:txBody>
      </p:sp>
    </p:spTree>
    <p:extLst>
      <p:ext uri="{BB962C8B-B14F-4D97-AF65-F5344CB8AC3E}">
        <p14:creationId xmlns:p14="http://schemas.microsoft.com/office/powerpoint/2010/main" val="1641626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6753-FB73-D124-476A-38687DC176C1}"/>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Formal Definition of Algorithm</a:t>
            </a:r>
            <a:endParaRPr lang="en-GB" dirty="0"/>
          </a:p>
        </p:txBody>
      </p:sp>
      <p:sp>
        <p:nvSpPr>
          <p:cNvPr id="3" name="Content Placeholder 2">
            <a:extLst>
              <a:ext uri="{FF2B5EF4-FFF2-40B4-BE49-F238E27FC236}">
                <a16:creationId xmlns:a16="http://schemas.microsoft.com/office/drawing/2014/main" id="{7A4D53F7-5490-1502-41AD-B793F8270D20}"/>
              </a:ext>
            </a:extLst>
          </p:cNvPr>
          <p:cNvSpPr>
            <a:spLocks noGrp="1"/>
          </p:cNvSpPr>
          <p:nvPr>
            <p:ph idx="1"/>
          </p:nvPr>
        </p:nvSpPr>
        <p:spPr/>
        <p:txBody>
          <a:bodyPr>
            <a:normAutofit fontScale="85000" lnSpcReduction="20000"/>
          </a:bodyPr>
          <a:lstStyle/>
          <a:p>
            <a:r>
              <a:rPr lang="en-US" dirty="0"/>
              <a:t>An </a:t>
            </a:r>
            <a:r>
              <a:rPr lang="en-US" dirty="0">
                <a:solidFill>
                  <a:schemeClr val="accent1">
                    <a:lumMod val="75000"/>
                  </a:schemeClr>
                </a:solidFill>
              </a:rPr>
              <a:t>algorithm</a:t>
            </a:r>
            <a:r>
              <a:rPr lang="en-US" dirty="0"/>
              <a:t> is an ordered set of unambiguous, executable steps that defines a </a:t>
            </a:r>
            <a:r>
              <a:rPr lang="en-US" dirty="0">
                <a:solidFill>
                  <a:schemeClr val="accent1">
                    <a:lumMod val="75000"/>
                  </a:schemeClr>
                </a:solidFill>
              </a:rPr>
              <a:t>terminating process</a:t>
            </a:r>
          </a:p>
          <a:p>
            <a:pPr lvl="1"/>
            <a:r>
              <a:rPr lang="en-US" dirty="0"/>
              <a:t>The steps of an algorithm can be sequenced in different ways</a:t>
            </a:r>
          </a:p>
          <a:p>
            <a:pPr lvl="1"/>
            <a:r>
              <a:rPr lang="en-US" dirty="0"/>
              <a:t>Linear (1, 2, 3, …)</a:t>
            </a:r>
          </a:p>
          <a:p>
            <a:pPr lvl="1"/>
            <a:r>
              <a:rPr lang="en-US" dirty="0"/>
              <a:t>Parallel (multiple processors)</a:t>
            </a:r>
          </a:p>
          <a:p>
            <a:pPr lvl="1"/>
            <a:r>
              <a:rPr lang="en-US" dirty="0"/>
              <a:t>Cause and Effect (circuits)</a:t>
            </a:r>
          </a:p>
          <a:p>
            <a:r>
              <a:rPr lang="en-US" dirty="0"/>
              <a:t>A Terminating Process </a:t>
            </a:r>
          </a:p>
          <a:p>
            <a:pPr lvl="1"/>
            <a:r>
              <a:rPr lang="en-US" dirty="0"/>
              <a:t>Culminates with a result</a:t>
            </a:r>
          </a:p>
          <a:p>
            <a:pPr lvl="1"/>
            <a:r>
              <a:rPr lang="en-US" dirty="0"/>
              <a:t>Can include systems that run continuously</a:t>
            </a:r>
          </a:p>
          <a:p>
            <a:pPr lvl="2"/>
            <a:r>
              <a:rPr lang="en-US" dirty="0"/>
              <a:t>Hospital systems</a:t>
            </a:r>
          </a:p>
          <a:p>
            <a:pPr lvl="2"/>
            <a:r>
              <a:rPr lang="en-US" dirty="0"/>
              <a:t>Long Division Algorithm</a:t>
            </a:r>
          </a:p>
          <a:p>
            <a:r>
              <a:rPr lang="en-US" dirty="0"/>
              <a:t>A Non-terminating Process </a:t>
            </a:r>
          </a:p>
          <a:p>
            <a:pPr lvl="1"/>
            <a:r>
              <a:rPr lang="en-US" dirty="0"/>
              <a:t>Does not produce an answer</a:t>
            </a:r>
          </a:p>
          <a:p>
            <a:pPr lvl="2"/>
            <a:r>
              <a:rPr lang="en-US" dirty="0"/>
              <a:t>“Non-deterministic Algorithms”</a:t>
            </a:r>
          </a:p>
          <a:p>
            <a:endParaRPr lang="en-GB" dirty="0"/>
          </a:p>
        </p:txBody>
      </p:sp>
      <p:sp>
        <p:nvSpPr>
          <p:cNvPr id="4" name="Slide Number Placeholder 3">
            <a:extLst>
              <a:ext uri="{FF2B5EF4-FFF2-40B4-BE49-F238E27FC236}">
                <a16:creationId xmlns:a16="http://schemas.microsoft.com/office/drawing/2014/main" id="{706DB9A1-E092-956B-367F-F2A7F5EF4A06}"/>
              </a:ext>
            </a:extLst>
          </p:cNvPr>
          <p:cNvSpPr>
            <a:spLocks noGrp="1"/>
          </p:cNvSpPr>
          <p:nvPr>
            <p:ph type="sldNum" sz="quarter" idx="10"/>
          </p:nvPr>
        </p:nvSpPr>
        <p:spPr/>
        <p:txBody>
          <a:bodyPr/>
          <a:lstStyle/>
          <a:p>
            <a:pPr>
              <a:defRPr/>
            </a:pPr>
            <a:fld id="{84936E72-87DE-42A3-B5C8-1843655DF388}" type="slidenum">
              <a:rPr lang="en-US" altLang="tr-TR" smtClean="0"/>
              <a:pPr>
                <a:defRPr/>
              </a:pPr>
              <a:t>16</a:t>
            </a:fld>
            <a:endParaRPr lang="en-US" altLang="tr-TR"/>
          </a:p>
        </p:txBody>
      </p:sp>
    </p:spTree>
    <p:extLst>
      <p:ext uri="{BB962C8B-B14F-4D97-AF65-F5344CB8AC3E}">
        <p14:creationId xmlns:p14="http://schemas.microsoft.com/office/powerpoint/2010/main" val="2979194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59AC2-D606-E8F9-C2DB-4D603403BA16}"/>
              </a:ext>
            </a:extLst>
          </p:cNvPr>
          <p:cNvSpPr>
            <a:spLocks noGrp="1"/>
          </p:cNvSpPr>
          <p:nvPr>
            <p:ph type="title"/>
          </p:nvPr>
        </p:nvSpPr>
        <p:spPr/>
        <p:txBody>
          <a:bodyPr/>
          <a:lstStyle/>
          <a:p>
            <a:r>
              <a:rPr lang="en-US" dirty="0"/>
              <a:t>The Abstract Nature of Algorithms</a:t>
            </a:r>
            <a:endParaRPr lang="en-GB" dirty="0"/>
          </a:p>
        </p:txBody>
      </p:sp>
      <p:sp>
        <p:nvSpPr>
          <p:cNvPr id="3" name="Content Placeholder 2">
            <a:extLst>
              <a:ext uri="{FF2B5EF4-FFF2-40B4-BE49-F238E27FC236}">
                <a16:creationId xmlns:a16="http://schemas.microsoft.com/office/drawing/2014/main" id="{042E60BB-CA6A-EA85-562D-16E2B63154D5}"/>
              </a:ext>
            </a:extLst>
          </p:cNvPr>
          <p:cNvSpPr>
            <a:spLocks noGrp="1"/>
          </p:cNvSpPr>
          <p:nvPr>
            <p:ph idx="1"/>
          </p:nvPr>
        </p:nvSpPr>
        <p:spPr/>
        <p:txBody>
          <a:bodyPr/>
          <a:lstStyle/>
          <a:p>
            <a:r>
              <a:rPr lang="en-US" dirty="0"/>
              <a:t>There is a difference between an </a:t>
            </a:r>
            <a:r>
              <a:rPr lang="en-US" dirty="0">
                <a:solidFill>
                  <a:schemeClr val="accent1">
                    <a:lumMod val="75000"/>
                  </a:schemeClr>
                </a:solidFill>
              </a:rPr>
              <a:t>algorithm</a:t>
            </a:r>
            <a:r>
              <a:rPr lang="en-US" dirty="0"/>
              <a:t> and its representation.</a:t>
            </a:r>
          </a:p>
          <a:p>
            <a:pPr lvl="1"/>
            <a:r>
              <a:rPr lang="en-US" dirty="0"/>
              <a:t>Analogy: </a:t>
            </a:r>
            <a:endParaRPr lang="tr-TR" dirty="0"/>
          </a:p>
          <a:p>
            <a:pPr lvl="2"/>
            <a:r>
              <a:rPr lang="en-US" dirty="0"/>
              <a:t>difference between </a:t>
            </a:r>
            <a:r>
              <a:rPr lang="en-US" dirty="0">
                <a:solidFill>
                  <a:srgbClr val="FF0000"/>
                </a:solidFill>
              </a:rPr>
              <a:t>a story </a:t>
            </a:r>
            <a:r>
              <a:rPr lang="en-US" dirty="0"/>
              <a:t>and </a:t>
            </a:r>
            <a:r>
              <a:rPr lang="en-US" dirty="0">
                <a:solidFill>
                  <a:srgbClr val="FF0000"/>
                </a:solidFill>
              </a:rPr>
              <a:t>a book</a:t>
            </a:r>
          </a:p>
          <a:p>
            <a:r>
              <a:rPr lang="en-US" dirty="0"/>
              <a:t>A </a:t>
            </a:r>
            <a:r>
              <a:rPr lang="en-US" dirty="0">
                <a:solidFill>
                  <a:schemeClr val="accent1">
                    <a:lumMod val="75000"/>
                  </a:schemeClr>
                </a:solidFill>
              </a:rPr>
              <a:t>Program</a:t>
            </a:r>
            <a:r>
              <a:rPr lang="en-US" dirty="0"/>
              <a:t> </a:t>
            </a:r>
            <a:endParaRPr lang="tr-TR" dirty="0"/>
          </a:p>
          <a:p>
            <a:pPr lvl="1"/>
            <a:r>
              <a:rPr lang="en-US" dirty="0"/>
              <a:t>a representation of an </a:t>
            </a:r>
            <a:r>
              <a:rPr lang="en-US" dirty="0">
                <a:solidFill>
                  <a:schemeClr val="accent1">
                    <a:lumMod val="75000"/>
                  </a:schemeClr>
                </a:solidFill>
              </a:rPr>
              <a:t>algorithm</a:t>
            </a:r>
            <a:r>
              <a:rPr lang="en-US" dirty="0"/>
              <a:t>.</a:t>
            </a:r>
          </a:p>
          <a:p>
            <a:r>
              <a:rPr lang="en-US" dirty="0"/>
              <a:t>A </a:t>
            </a:r>
            <a:r>
              <a:rPr lang="en-US" dirty="0">
                <a:solidFill>
                  <a:schemeClr val="accent1">
                    <a:lumMod val="75000"/>
                  </a:schemeClr>
                </a:solidFill>
              </a:rPr>
              <a:t>Process</a:t>
            </a:r>
            <a:r>
              <a:rPr lang="en-US" dirty="0"/>
              <a:t> </a:t>
            </a:r>
            <a:endParaRPr lang="tr-TR" dirty="0"/>
          </a:p>
          <a:p>
            <a:pPr lvl="1"/>
            <a:r>
              <a:rPr lang="en-US" dirty="0"/>
              <a:t>the activity of executing an </a:t>
            </a:r>
            <a:r>
              <a:rPr lang="en-US" dirty="0">
                <a:solidFill>
                  <a:schemeClr val="accent1">
                    <a:lumMod val="75000"/>
                  </a:schemeClr>
                </a:solidFill>
              </a:rPr>
              <a:t>algorithm</a:t>
            </a:r>
            <a:r>
              <a:rPr lang="en-US" dirty="0"/>
              <a:t>.</a:t>
            </a:r>
          </a:p>
          <a:p>
            <a:endParaRPr lang="en-GB" dirty="0"/>
          </a:p>
        </p:txBody>
      </p:sp>
      <p:sp>
        <p:nvSpPr>
          <p:cNvPr id="4" name="Slide Number Placeholder 3">
            <a:extLst>
              <a:ext uri="{FF2B5EF4-FFF2-40B4-BE49-F238E27FC236}">
                <a16:creationId xmlns:a16="http://schemas.microsoft.com/office/drawing/2014/main" id="{8EB92D5E-4B7A-A33B-4C1B-6FB1957DBCF7}"/>
              </a:ext>
            </a:extLst>
          </p:cNvPr>
          <p:cNvSpPr>
            <a:spLocks noGrp="1"/>
          </p:cNvSpPr>
          <p:nvPr>
            <p:ph type="sldNum" sz="quarter" idx="10"/>
          </p:nvPr>
        </p:nvSpPr>
        <p:spPr/>
        <p:txBody>
          <a:bodyPr/>
          <a:lstStyle/>
          <a:p>
            <a:pPr>
              <a:defRPr/>
            </a:pPr>
            <a:fld id="{84936E72-87DE-42A3-B5C8-1843655DF388}" type="slidenum">
              <a:rPr lang="en-US" altLang="tr-TR" smtClean="0"/>
              <a:pPr>
                <a:defRPr/>
              </a:pPr>
              <a:t>17</a:t>
            </a:fld>
            <a:endParaRPr lang="en-US" altLang="tr-TR"/>
          </a:p>
        </p:txBody>
      </p:sp>
    </p:spTree>
    <p:extLst>
      <p:ext uri="{BB962C8B-B14F-4D97-AF65-F5344CB8AC3E}">
        <p14:creationId xmlns:p14="http://schemas.microsoft.com/office/powerpoint/2010/main" val="1007622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5E546-E9D9-2E59-E76B-21DF843F8982}"/>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Algorithm Representation</a:t>
            </a:r>
            <a:endParaRPr lang="tr-TR" dirty="0"/>
          </a:p>
        </p:txBody>
      </p:sp>
      <p:sp>
        <p:nvSpPr>
          <p:cNvPr id="3" name="Content Placeholder 2">
            <a:extLst>
              <a:ext uri="{FF2B5EF4-FFF2-40B4-BE49-F238E27FC236}">
                <a16:creationId xmlns:a16="http://schemas.microsoft.com/office/drawing/2014/main" id="{A9C25260-7011-791E-AE1F-A6A52459C800}"/>
              </a:ext>
            </a:extLst>
          </p:cNvPr>
          <p:cNvSpPr>
            <a:spLocks noGrp="1"/>
          </p:cNvSpPr>
          <p:nvPr>
            <p:ph idx="1"/>
          </p:nvPr>
        </p:nvSpPr>
        <p:spPr/>
        <p:txBody>
          <a:bodyPr/>
          <a:lstStyle/>
          <a:p>
            <a:r>
              <a:rPr lang="en-US" dirty="0"/>
              <a:t>Is done formally with well-defined </a:t>
            </a:r>
            <a:r>
              <a:rPr lang="en-US" dirty="0">
                <a:solidFill>
                  <a:schemeClr val="accent1">
                    <a:lumMod val="75000"/>
                  </a:schemeClr>
                </a:solidFill>
              </a:rPr>
              <a:t>Primitives</a:t>
            </a:r>
          </a:p>
          <a:p>
            <a:pPr lvl="1"/>
            <a:r>
              <a:rPr lang="en-US" dirty="0"/>
              <a:t>A collection of primitives constitutes a </a:t>
            </a:r>
            <a:r>
              <a:rPr lang="en-US" dirty="0">
                <a:solidFill>
                  <a:schemeClr val="accent1">
                    <a:lumMod val="75000"/>
                  </a:schemeClr>
                </a:solidFill>
              </a:rPr>
              <a:t>programming language</a:t>
            </a:r>
            <a:r>
              <a:rPr lang="en-US" dirty="0"/>
              <a:t>.</a:t>
            </a:r>
          </a:p>
          <a:p>
            <a:endParaRPr lang="tr-TR" dirty="0"/>
          </a:p>
          <a:p>
            <a:r>
              <a:rPr lang="en-US" dirty="0"/>
              <a:t>Is done informally with </a:t>
            </a:r>
            <a:r>
              <a:rPr lang="en-US" dirty="0">
                <a:solidFill>
                  <a:schemeClr val="accent1">
                    <a:lumMod val="75000"/>
                  </a:schemeClr>
                </a:solidFill>
              </a:rPr>
              <a:t>Pseudocode</a:t>
            </a:r>
          </a:p>
          <a:p>
            <a:pPr lvl="1"/>
            <a:r>
              <a:rPr lang="tr-TR" dirty="0"/>
              <a:t> </a:t>
            </a:r>
            <a:r>
              <a:rPr lang="en-US" dirty="0">
                <a:solidFill>
                  <a:schemeClr val="accent1">
                    <a:lumMod val="75000"/>
                  </a:schemeClr>
                </a:solidFill>
              </a:rPr>
              <a:t>Pseudocode</a:t>
            </a:r>
            <a:r>
              <a:rPr lang="en-US" dirty="0"/>
              <a:t> is between </a:t>
            </a:r>
            <a:r>
              <a:rPr lang="en-US" dirty="0">
                <a:solidFill>
                  <a:schemeClr val="accent1">
                    <a:lumMod val="75000"/>
                  </a:schemeClr>
                </a:solidFill>
              </a:rPr>
              <a:t>natural language </a:t>
            </a:r>
            <a:r>
              <a:rPr lang="en-US" dirty="0"/>
              <a:t>and a </a:t>
            </a:r>
            <a:r>
              <a:rPr lang="en-US" dirty="0">
                <a:solidFill>
                  <a:schemeClr val="accent1">
                    <a:lumMod val="75000"/>
                  </a:schemeClr>
                </a:solidFill>
              </a:rPr>
              <a:t>programming language</a:t>
            </a:r>
            <a:r>
              <a:rPr lang="en-US" dirty="0"/>
              <a:t>.</a:t>
            </a:r>
          </a:p>
          <a:p>
            <a:endParaRPr lang="tr-TR" dirty="0"/>
          </a:p>
        </p:txBody>
      </p:sp>
      <p:sp>
        <p:nvSpPr>
          <p:cNvPr id="4" name="Slide Number Placeholder 3">
            <a:extLst>
              <a:ext uri="{FF2B5EF4-FFF2-40B4-BE49-F238E27FC236}">
                <a16:creationId xmlns:a16="http://schemas.microsoft.com/office/drawing/2014/main" id="{5A121C58-E87E-FBBD-543A-E34409C46364}"/>
              </a:ext>
            </a:extLst>
          </p:cNvPr>
          <p:cNvSpPr>
            <a:spLocks noGrp="1"/>
          </p:cNvSpPr>
          <p:nvPr>
            <p:ph type="sldNum" sz="quarter" idx="10"/>
          </p:nvPr>
        </p:nvSpPr>
        <p:spPr/>
        <p:txBody>
          <a:bodyPr/>
          <a:lstStyle/>
          <a:p>
            <a:pPr>
              <a:defRPr/>
            </a:pPr>
            <a:fld id="{84936E72-87DE-42A3-B5C8-1843655DF388}" type="slidenum">
              <a:rPr lang="en-US" altLang="tr-TR" smtClean="0"/>
              <a:pPr>
                <a:defRPr/>
              </a:pPr>
              <a:t>18</a:t>
            </a:fld>
            <a:endParaRPr lang="en-US" altLang="tr-TR"/>
          </a:p>
        </p:txBody>
      </p:sp>
    </p:spTree>
    <p:extLst>
      <p:ext uri="{BB962C8B-B14F-4D97-AF65-F5344CB8AC3E}">
        <p14:creationId xmlns:p14="http://schemas.microsoft.com/office/powerpoint/2010/main" val="1351678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85292-1742-104C-022E-F813678C1201}"/>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Designing a Pseudocode Language</a:t>
            </a:r>
            <a:endParaRPr lang="en-GB" dirty="0"/>
          </a:p>
        </p:txBody>
      </p:sp>
      <p:sp>
        <p:nvSpPr>
          <p:cNvPr id="3" name="Content Placeholder 2">
            <a:extLst>
              <a:ext uri="{FF2B5EF4-FFF2-40B4-BE49-F238E27FC236}">
                <a16:creationId xmlns:a16="http://schemas.microsoft.com/office/drawing/2014/main" id="{50C6ED4C-E57B-7071-D8D9-C2C8539013EB}"/>
              </a:ext>
            </a:extLst>
          </p:cNvPr>
          <p:cNvSpPr>
            <a:spLocks noGrp="1"/>
          </p:cNvSpPr>
          <p:nvPr>
            <p:ph idx="1"/>
          </p:nvPr>
        </p:nvSpPr>
        <p:spPr/>
        <p:txBody>
          <a:bodyPr/>
          <a:lstStyle/>
          <a:p>
            <a:r>
              <a:rPr lang="en-US" dirty="0"/>
              <a:t>Choose a common programming language</a:t>
            </a:r>
          </a:p>
          <a:p>
            <a:endParaRPr lang="tr-TR" dirty="0"/>
          </a:p>
          <a:p>
            <a:r>
              <a:rPr lang="en-US" dirty="0"/>
              <a:t>Loosen some of the syntax rules</a:t>
            </a:r>
          </a:p>
          <a:p>
            <a:endParaRPr lang="tr-TR" dirty="0"/>
          </a:p>
          <a:p>
            <a:r>
              <a:rPr lang="en-US" dirty="0"/>
              <a:t>Allow for some natural language</a:t>
            </a:r>
          </a:p>
          <a:p>
            <a:endParaRPr lang="tr-TR" dirty="0"/>
          </a:p>
          <a:p>
            <a:r>
              <a:rPr lang="en-US" dirty="0"/>
              <a:t>Use consistent, concise notation</a:t>
            </a:r>
          </a:p>
          <a:p>
            <a:endParaRPr lang="tr-TR" dirty="0"/>
          </a:p>
          <a:p>
            <a:r>
              <a:rPr lang="en-US" dirty="0"/>
              <a:t>We will use a Python-like Pseudocode</a:t>
            </a:r>
          </a:p>
          <a:p>
            <a:endParaRPr lang="en-GB" dirty="0"/>
          </a:p>
        </p:txBody>
      </p:sp>
      <p:sp>
        <p:nvSpPr>
          <p:cNvPr id="4" name="Slide Number Placeholder 3">
            <a:extLst>
              <a:ext uri="{FF2B5EF4-FFF2-40B4-BE49-F238E27FC236}">
                <a16:creationId xmlns:a16="http://schemas.microsoft.com/office/drawing/2014/main" id="{819BB363-A466-0761-9E25-50DFB7125099}"/>
              </a:ext>
            </a:extLst>
          </p:cNvPr>
          <p:cNvSpPr>
            <a:spLocks noGrp="1"/>
          </p:cNvSpPr>
          <p:nvPr>
            <p:ph type="sldNum" sz="quarter" idx="10"/>
          </p:nvPr>
        </p:nvSpPr>
        <p:spPr/>
        <p:txBody>
          <a:bodyPr/>
          <a:lstStyle/>
          <a:p>
            <a:pPr>
              <a:defRPr/>
            </a:pPr>
            <a:fld id="{84936E72-87DE-42A3-B5C8-1843655DF388}" type="slidenum">
              <a:rPr lang="en-US" altLang="tr-TR" smtClean="0"/>
              <a:pPr>
                <a:defRPr/>
              </a:pPr>
              <a:t>19</a:t>
            </a:fld>
            <a:endParaRPr lang="en-US" altLang="tr-TR"/>
          </a:p>
        </p:txBody>
      </p:sp>
    </p:spTree>
    <p:extLst>
      <p:ext uri="{BB962C8B-B14F-4D97-AF65-F5344CB8AC3E}">
        <p14:creationId xmlns:p14="http://schemas.microsoft.com/office/powerpoint/2010/main" val="781229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D3A02-F7DA-87A0-75D3-CE2987E905C6}"/>
              </a:ext>
            </a:extLst>
          </p:cNvPr>
          <p:cNvSpPr>
            <a:spLocks noGrp="1"/>
          </p:cNvSpPr>
          <p:nvPr>
            <p:ph type="title"/>
          </p:nvPr>
        </p:nvSpPr>
        <p:spPr/>
        <p:txBody>
          <a:bodyPr/>
          <a:lstStyle/>
          <a:p>
            <a:r>
              <a:rPr lang="en-US" altLang="tr-TR" sz="4000" dirty="0"/>
              <a:t>Solving Problems using a Computer</a:t>
            </a:r>
            <a:endParaRPr lang="tr-TR" dirty="0"/>
          </a:p>
        </p:txBody>
      </p:sp>
      <p:sp>
        <p:nvSpPr>
          <p:cNvPr id="3" name="Content Placeholder 2">
            <a:extLst>
              <a:ext uri="{FF2B5EF4-FFF2-40B4-BE49-F238E27FC236}">
                <a16:creationId xmlns:a16="http://schemas.microsoft.com/office/drawing/2014/main" id="{0F53515C-18E9-B5A6-B6E9-350B814D4BB9}"/>
              </a:ext>
            </a:extLst>
          </p:cNvPr>
          <p:cNvSpPr>
            <a:spLocks noGrp="1"/>
          </p:cNvSpPr>
          <p:nvPr>
            <p:ph idx="1"/>
          </p:nvPr>
        </p:nvSpPr>
        <p:spPr/>
        <p:txBody>
          <a:bodyPr>
            <a:normAutofit lnSpcReduction="10000"/>
          </a:bodyPr>
          <a:lstStyle/>
          <a:p>
            <a:r>
              <a:rPr lang="en-US" dirty="0"/>
              <a:t>Methodologies for creating computer programs that perform a desired function.</a:t>
            </a:r>
          </a:p>
          <a:p>
            <a:pPr lvl="1"/>
            <a:r>
              <a:rPr lang="en-US" dirty="0"/>
              <a:t>Problem Solving</a:t>
            </a:r>
          </a:p>
          <a:p>
            <a:pPr lvl="2"/>
            <a:r>
              <a:rPr lang="en-US" dirty="0"/>
              <a:t>How do we figure out what to tell the computer to do?</a:t>
            </a:r>
          </a:p>
          <a:p>
            <a:pPr lvl="2"/>
            <a:r>
              <a:rPr lang="en-US" dirty="0"/>
              <a:t>Convert problem statement into algorithm, using </a:t>
            </a:r>
            <a:r>
              <a:rPr lang="en-US" dirty="0">
                <a:solidFill>
                  <a:schemeClr val="accent6"/>
                </a:solidFill>
              </a:rPr>
              <a:t>stepwise refinement</a:t>
            </a:r>
            <a:r>
              <a:rPr lang="en-US" dirty="0"/>
              <a:t>.</a:t>
            </a:r>
          </a:p>
          <a:p>
            <a:pPr lvl="2"/>
            <a:r>
              <a:rPr lang="en-US" dirty="0"/>
              <a:t>Convert algorithm into machine instructions.</a:t>
            </a:r>
          </a:p>
          <a:p>
            <a:pPr lvl="1"/>
            <a:r>
              <a:rPr lang="en-US" dirty="0"/>
              <a:t>Debugging</a:t>
            </a:r>
          </a:p>
          <a:p>
            <a:pPr lvl="2"/>
            <a:r>
              <a:rPr lang="en-US" dirty="0"/>
              <a:t>How do we figure out why it didn’t work?</a:t>
            </a:r>
          </a:p>
          <a:p>
            <a:pPr lvl="2"/>
            <a:r>
              <a:rPr lang="en-US" dirty="0"/>
              <a:t>Examining registers and memory, setting breakpoints, etc.</a:t>
            </a:r>
          </a:p>
          <a:p>
            <a:r>
              <a:rPr lang="en-US" dirty="0">
                <a:solidFill>
                  <a:srgbClr val="CC0099"/>
                </a:solidFill>
              </a:rPr>
              <a:t>Time spent on the first can reduce time spent on the second!</a:t>
            </a:r>
          </a:p>
          <a:p>
            <a:endParaRPr lang="tr-TR" dirty="0"/>
          </a:p>
        </p:txBody>
      </p:sp>
      <p:sp>
        <p:nvSpPr>
          <p:cNvPr id="4" name="Slide Number Placeholder 3">
            <a:extLst>
              <a:ext uri="{FF2B5EF4-FFF2-40B4-BE49-F238E27FC236}">
                <a16:creationId xmlns:a16="http://schemas.microsoft.com/office/drawing/2014/main" id="{1153F778-3456-A2C8-075A-EE9BCD1AF8CE}"/>
              </a:ext>
            </a:extLst>
          </p:cNvPr>
          <p:cNvSpPr>
            <a:spLocks noGrp="1"/>
          </p:cNvSpPr>
          <p:nvPr>
            <p:ph type="sldNum" sz="quarter" idx="10"/>
          </p:nvPr>
        </p:nvSpPr>
        <p:spPr/>
        <p:txBody>
          <a:bodyPr/>
          <a:lstStyle/>
          <a:p>
            <a:pPr>
              <a:defRPr/>
            </a:pPr>
            <a:fld id="{84936E72-87DE-42A3-B5C8-1843655DF388}" type="slidenum">
              <a:rPr lang="en-US" altLang="tr-TR" smtClean="0"/>
              <a:pPr>
                <a:defRPr/>
              </a:pPr>
              <a:t>2</a:t>
            </a:fld>
            <a:endParaRPr lang="en-US" altLang="tr-TR"/>
          </a:p>
        </p:txBody>
      </p:sp>
    </p:spTree>
    <p:extLst>
      <p:ext uri="{BB962C8B-B14F-4D97-AF65-F5344CB8AC3E}">
        <p14:creationId xmlns:p14="http://schemas.microsoft.com/office/powerpoint/2010/main" val="1541479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3D8E2-5D9D-A1B0-E073-CFFF9FB0C80E}"/>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Pseudocode Primitives</a:t>
            </a:r>
            <a:endParaRPr lang="en-GB" dirty="0"/>
          </a:p>
        </p:txBody>
      </p:sp>
      <p:sp>
        <p:nvSpPr>
          <p:cNvPr id="3" name="Content Placeholder 2">
            <a:extLst>
              <a:ext uri="{FF2B5EF4-FFF2-40B4-BE49-F238E27FC236}">
                <a16:creationId xmlns:a16="http://schemas.microsoft.com/office/drawing/2014/main" id="{03C583D3-23C7-F547-92EB-9768B39AEB0C}"/>
              </a:ext>
            </a:extLst>
          </p:cNvPr>
          <p:cNvSpPr>
            <a:spLocks noGrp="1"/>
          </p:cNvSpPr>
          <p:nvPr>
            <p:ph idx="1"/>
          </p:nvPr>
        </p:nvSpPr>
        <p:spPr/>
        <p:txBody>
          <a:bodyPr>
            <a:normAutofit fontScale="92500" lnSpcReduction="10000"/>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1" lang="en-US" sz="3200" b="0" i="0" u="none" strike="noStrike" kern="0" cap="none" spc="0" normalizeH="0" baseline="0" noProof="0" dirty="0">
                <a:ln>
                  <a:noFill/>
                </a:ln>
                <a:solidFill>
                  <a:srgbClr val="000000"/>
                </a:solidFill>
                <a:effectLst/>
                <a:uLnTx/>
                <a:uFillTx/>
                <a:ea typeface="+mn-ea"/>
                <a:cs typeface="+mn-cs"/>
              </a:rPr>
              <a:t>Assignment</a:t>
            </a:r>
          </a:p>
          <a:p>
            <a:pPr marL="342900" marR="0" lvl="0" indent="-342900" algn="l" defTabSz="914400" rtl="0" eaLnBrk="1" fontAlgn="base" latinLnBrk="0" hangingPunct="1">
              <a:lnSpc>
                <a:spcPct val="100000"/>
              </a:lnSpc>
              <a:spcBef>
                <a:spcPts val="1200"/>
              </a:spcBef>
              <a:spcAft>
                <a:spcPct val="0"/>
              </a:spcAft>
              <a:buClrTx/>
              <a:buSzTx/>
              <a:buFont typeface="Times" pitchFamily="1" charset="0"/>
              <a:buNone/>
              <a:tabLst/>
              <a:defRPr/>
            </a:pPr>
            <a:r>
              <a:rPr kumimoji="1" lang="en-US" sz="3200" b="0" i="0" u="none" strike="noStrike" kern="0" cap="none" spc="0" normalizeH="0" baseline="0" noProof="0" dirty="0">
                <a:ln>
                  <a:noFill/>
                </a:ln>
                <a:solidFill>
                  <a:srgbClr val="000000"/>
                </a:solidFill>
                <a:effectLst/>
                <a:uLnTx/>
                <a:uFillTx/>
                <a:ea typeface="+mn-ea"/>
                <a:cs typeface="+mn-cs"/>
              </a:rPr>
              <a:t>		</a:t>
            </a:r>
            <a:r>
              <a:rPr kumimoji="1" lang="en-US" sz="2800" b="0" i="1" u="none" strike="noStrike" kern="0" cap="none" spc="0" normalizeH="0" baseline="0" noProof="0" dirty="0">
                <a:ln>
                  <a:noFill/>
                </a:ln>
                <a:solidFill>
                  <a:srgbClr val="800000"/>
                </a:solidFill>
                <a:effectLst/>
                <a:uLnTx/>
                <a:uFillTx/>
                <a:ea typeface="+mn-ea"/>
                <a:cs typeface="Consolas" pitchFamily="49" charset="0"/>
              </a:rPr>
              <a:t>name</a:t>
            </a:r>
            <a:r>
              <a:rPr kumimoji="1" lang="en-US" sz="2800" b="0" i="0" u="none" strike="noStrike" kern="0" cap="none" spc="0" normalizeH="0" baseline="0" noProof="0" dirty="0">
                <a:ln>
                  <a:noFill/>
                </a:ln>
                <a:solidFill>
                  <a:srgbClr val="008000"/>
                </a:solidFill>
                <a:effectLst/>
                <a:uLnTx/>
                <a:uFillTx/>
                <a:ea typeface="+mn-ea"/>
                <a:cs typeface="Consolas" pitchFamily="49" charset="0"/>
              </a:rPr>
              <a:t> </a:t>
            </a:r>
            <a:r>
              <a:rPr kumimoji="1" lang="en-US" sz="2800" b="0" i="0" u="none" strike="noStrike" kern="0" cap="none" spc="0" normalizeH="0" baseline="0" noProof="0" dirty="0">
                <a:ln>
                  <a:noFill/>
                </a:ln>
                <a:solidFill>
                  <a:srgbClr val="008000"/>
                </a:solidFill>
                <a:effectLst/>
                <a:uLnTx/>
                <a:uFillTx/>
                <a:ea typeface="+mn-ea"/>
                <a:cs typeface="Consolas" pitchFamily="49" charset="0"/>
                <a:sym typeface="Wingdings" pitchFamily="2" charset="2"/>
              </a:rPr>
              <a:t>= </a:t>
            </a:r>
            <a:r>
              <a:rPr kumimoji="1" lang="en-US" sz="2800" b="0" i="1" u="none" strike="noStrike" kern="0" cap="none" spc="0" normalizeH="0" baseline="0" noProof="0" dirty="0">
                <a:ln>
                  <a:noFill/>
                </a:ln>
                <a:solidFill>
                  <a:srgbClr val="008000"/>
                </a:solidFill>
                <a:effectLst/>
                <a:uLnTx/>
                <a:uFillTx/>
                <a:ea typeface="+mn-ea"/>
                <a:cs typeface="Consolas" pitchFamily="49" charset="0"/>
                <a:sym typeface="Wingdings" pitchFamily="2" charset="2"/>
              </a:rPr>
              <a:t>expression</a:t>
            </a:r>
          </a:p>
          <a:p>
            <a:pPr lvl="1">
              <a:buFontTx/>
              <a:buChar char="–"/>
              <a:defRPr/>
            </a:pPr>
            <a:r>
              <a:rPr lang="en-US" sz="3000" dirty="0">
                <a:sym typeface="Wingdings" pitchFamily="2" charset="2"/>
              </a:rPr>
              <a:t>example</a:t>
            </a:r>
          </a:p>
          <a:p>
            <a:pPr marL="0" marR="0" lvl="0" indent="0" algn="l" defTabSz="914400" rtl="0" eaLnBrk="0" fontAlgn="base" latinLnBrk="0" hangingPunct="0">
              <a:lnSpc>
                <a:spcPct val="100000"/>
              </a:lnSpc>
              <a:spcBef>
                <a:spcPts val="1200"/>
              </a:spcBef>
              <a:spcAft>
                <a:spcPct val="0"/>
              </a:spcAft>
              <a:buClrTx/>
              <a:buSzTx/>
              <a:buFont typeface="Times" pitchFamily="1" charset="0"/>
              <a:buNone/>
              <a:tabLst/>
              <a:defRPr/>
            </a:pPr>
            <a:r>
              <a:rPr kumimoji="1" lang="en-US" sz="3200" b="1" i="0" u="none" strike="noStrike" kern="0" cap="none" spc="0" normalizeH="0" baseline="0" noProof="0" dirty="0">
                <a:ln>
                  <a:noFill/>
                </a:ln>
                <a:solidFill>
                  <a:srgbClr val="000000"/>
                </a:solidFill>
                <a:effectLst/>
                <a:uLnTx/>
                <a:uFillTx/>
                <a:ea typeface="+mn-ea"/>
                <a:cs typeface="+mn-cs"/>
                <a:sym typeface="Wingdings" pitchFamily="2" charset="2"/>
              </a:rPr>
              <a:t>	</a:t>
            </a:r>
            <a:r>
              <a:rPr kumimoji="1" lang="en-US" sz="2800" b="0" i="0" u="none" strike="noStrike" kern="0" cap="none" spc="0" normalizeH="0" baseline="0" noProof="0" dirty="0" err="1">
                <a:ln>
                  <a:noFill/>
                </a:ln>
                <a:solidFill>
                  <a:srgbClr val="9A3416"/>
                </a:solidFill>
                <a:effectLst/>
                <a:uLnTx/>
                <a:uFillTx/>
                <a:ea typeface="+mn-ea"/>
                <a:cs typeface="Consolas" pitchFamily="49" charset="0"/>
              </a:rPr>
              <a:t>RemainingFunds</a:t>
            </a:r>
            <a:r>
              <a:rPr kumimoji="1" lang="en-US" sz="2800" b="0" i="0" u="none" strike="noStrike" kern="0" cap="none" spc="0" normalizeH="0" baseline="0" noProof="0" dirty="0">
                <a:ln>
                  <a:noFill/>
                </a:ln>
                <a:solidFill>
                  <a:srgbClr val="008000"/>
                </a:solidFill>
                <a:effectLst/>
                <a:uLnTx/>
                <a:uFillTx/>
                <a:ea typeface="+mn-ea"/>
                <a:cs typeface="Consolas" pitchFamily="49" charset="0"/>
              </a:rPr>
              <a:t> = </a:t>
            </a:r>
            <a:r>
              <a:rPr kumimoji="1" lang="en-US" sz="2800" b="0" i="0" u="none" strike="noStrike" kern="0" cap="none" spc="0" normalizeH="0" baseline="0" noProof="0" dirty="0" err="1">
                <a:ln>
                  <a:noFill/>
                </a:ln>
                <a:solidFill>
                  <a:srgbClr val="008000"/>
                </a:solidFill>
                <a:effectLst/>
                <a:uLnTx/>
                <a:uFillTx/>
                <a:ea typeface="+mn-ea"/>
                <a:cs typeface="Consolas" pitchFamily="49" charset="0"/>
              </a:rPr>
              <a:t>CheckingBalance</a:t>
            </a:r>
            <a:r>
              <a:rPr kumimoji="1" lang="en-US" sz="2800" b="0" i="0" u="none" strike="noStrike" kern="0" cap="none" spc="0" normalizeH="0" baseline="0" noProof="0" dirty="0">
                <a:ln>
                  <a:noFill/>
                </a:ln>
                <a:solidFill>
                  <a:srgbClr val="008000"/>
                </a:solidFill>
                <a:effectLst/>
                <a:uLnTx/>
                <a:uFillTx/>
                <a:ea typeface="+mn-ea"/>
                <a:cs typeface="Consolas" pitchFamily="49" charset="0"/>
              </a:rPr>
              <a:t> +            </a:t>
            </a:r>
          </a:p>
          <a:p>
            <a:pPr marL="0" marR="0" lvl="0" indent="0" algn="l" defTabSz="914400" rtl="0" eaLnBrk="0" fontAlgn="base" latinLnBrk="0" hangingPunct="0">
              <a:lnSpc>
                <a:spcPct val="100000"/>
              </a:lnSpc>
              <a:spcBef>
                <a:spcPts val="0"/>
              </a:spcBef>
              <a:spcAft>
                <a:spcPct val="0"/>
              </a:spcAft>
              <a:buClrTx/>
              <a:buSzTx/>
              <a:buFont typeface="Times" pitchFamily="1" charset="0"/>
              <a:buNone/>
              <a:tabLst/>
              <a:defRPr/>
            </a:pPr>
            <a:r>
              <a:rPr kumimoji="1" lang="en-US" sz="2800" b="0" i="0" u="none" strike="noStrike" kern="0" cap="none" spc="0" normalizeH="0" baseline="0" noProof="0" dirty="0">
                <a:ln>
                  <a:noFill/>
                </a:ln>
                <a:solidFill>
                  <a:srgbClr val="008000"/>
                </a:solidFill>
                <a:effectLst/>
                <a:uLnTx/>
                <a:uFillTx/>
                <a:ea typeface="+mn-ea"/>
                <a:cs typeface="Consolas" pitchFamily="49" charset="0"/>
              </a:rPr>
              <a:t>                           </a:t>
            </a:r>
            <a:r>
              <a:rPr kumimoji="1" lang="tr-TR" sz="2800" b="0" i="0" u="none" strike="noStrike" kern="0" cap="none" spc="0" normalizeH="0" baseline="0" noProof="0" dirty="0">
                <a:ln>
                  <a:noFill/>
                </a:ln>
                <a:solidFill>
                  <a:srgbClr val="008000"/>
                </a:solidFill>
                <a:effectLst/>
                <a:uLnTx/>
                <a:uFillTx/>
                <a:ea typeface="+mn-ea"/>
                <a:cs typeface="Consolas" pitchFamily="49" charset="0"/>
              </a:rPr>
              <a:t>		</a:t>
            </a:r>
            <a:r>
              <a:rPr kumimoji="1" lang="en-US" sz="2800" b="0" i="0" u="none" strike="noStrike" kern="0" cap="none" spc="0" normalizeH="0" baseline="0" noProof="0" dirty="0" err="1">
                <a:ln>
                  <a:noFill/>
                </a:ln>
                <a:solidFill>
                  <a:srgbClr val="008000"/>
                </a:solidFill>
                <a:effectLst/>
                <a:uLnTx/>
                <a:uFillTx/>
                <a:ea typeface="+mn-ea"/>
                <a:cs typeface="Consolas" pitchFamily="49" charset="0"/>
              </a:rPr>
              <a:t>SavingsBalance</a:t>
            </a:r>
            <a:endParaRPr kumimoji="1" lang="en-US" sz="2800" b="0" i="0" u="none" strike="noStrike" kern="0" cap="none" spc="0" normalizeH="0" baseline="0" noProof="0" dirty="0">
              <a:ln>
                <a:noFill/>
              </a:ln>
              <a:solidFill>
                <a:srgbClr val="008000"/>
              </a:solidFill>
              <a:effectLst/>
              <a:uLnTx/>
              <a:uFillTx/>
              <a:ea typeface="+mn-ea"/>
              <a:cs typeface="Consolas" pitchFamily="49"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1" lang="en-US" altLang="en-US" sz="3200" b="0" i="0" u="none" strike="noStrike" kern="0" cap="none" spc="0" normalizeH="0" baseline="0" noProof="0" dirty="0">
                <a:ln>
                  <a:noFill/>
                </a:ln>
                <a:solidFill>
                  <a:srgbClr val="000000"/>
                </a:solidFill>
                <a:effectLst/>
                <a:uLnTx/>
                <a:uFillTx/>
                <a:ea typeface="+mn-ea"/>
                <a:cs typeface="Arial" panose="020B0604020202020204" pitchFamily="34" charset="0"/>
                <a:sym typeface="Wingdings" panose="05000000000000000000" pitchFamily="2" charset="2"/>
              </a:rPr>
              <a:t>Conditional selection</a:t>
            </a:r>
          </a:p>
          <a:p>
            <a:pPr marL="342900" marR="0" lvl="0" indent="-342900" algn="l" defTabSz="914400" rtl="0" eaLnBrk="1" fontAlgn="base" latinLnBrk="0" hangingPunct="1">
              <a:lnSpc>
                <a:spcPct val="100000"/>
              </a:lnSpc>
              <a:spcBef>
                <a:spcPts val="1200"/>
              </a:spcBef>
              <a:spcAft>
                <a:spcPct val="0"/>
              </a:spcAft>
              <a:buClrTx/>
              <a:buSzTx/>
              <a:buFont typeface="Times" panose="02020603050405020304" pitchFamily="18" charset="0"/>
              <a:buNone/>
              <a:tabLst/>
              <a:defRPr/>
            </a:pPr>
            <a:r>
              <a:rPr kumimoji="1" lang="en-US" altLang="en-US" sz="2800" b="1" i="0" u="none" strike="noStrike" kern="0" cap="none" spc="0" normalizeH="0" baseline="0" noProof="0" dirty="0">
                <a:ln>
                  <a:noFill/>
                </a:ln>
                <a:solidFill>
                  <a:srgbClr val="000000"/>
                </a:solidFill>
                <a:effectLst/>
                <a:uLnTx/>
                <a:uFillTx/>
                <a:ea typeface="+mn-ea"/>
                <a:cs typeface="Arial" panose="020B0604020202020204" pitchFamily="34" charset="0"/>
                <a:sym typeface="Wingdings" panose="05000000000000000000" pitchFamily="2" charset="2"/>
              </a:rPr>
              <a:t>      </a:t>
            </a:r>
            <a:r>
              <a:rPr kumimoji="1" lang="en-US" altLang="en-US" sz="2800" b="0" i="0" u="none" strike="noStrike" kern="0" cap="none" spc="0" normalizeH="0" baseline="0" noProof="0" dirty="0">
                <a:ln>
                  <a:noFill/>
                </a:ln>
                <a:solidFill>
                  <a:srgbClr val="0000FF"/>
                </a:solidFill>
                <a:effectLst/>
                <a:uLnTx/>
                <a:uFillTx/>
                <a:ea typeface="+mn-ea"/>
                <a:cs typeface="Arial" panose="020B0604020202020204" pitchFamily="34" charset="0"/>
                <a:sym typeface="Wingdings" panose="05000000000000000000" pitchFamily="2" charset="2"/>
              </a:rPr>
              <a:t>if</a:t>
            </a:r>
            <a:r>
              <a:rPr kumimoji="1" lang="en-US" altLang="en-US" sz="2800" b="0" i="0" u="none" strike="noStrike" kern="0" cap="none" spc="0" normalizeH="0" baseline="0" noProof="0" dirty="0">
                <a:ln>
                  <a:noFill/>
                </a:ln>
                <a:solidFill>
                  <a:srgbClr val="008000"/>
                </a:solidFill>
                <a:effectLst/>
                <a:uLnTx/>
                <a:uFillTx/>
                <a:ea typeface="+mn-ea"/>
                <a:cs typeface="Arial" panose="020B0604020202020204" pitchFamily="34" charset="0"/>
                <a:sym typeface="Wingdings" panose="05000000000000000000" pitchFamily="2" charset="2"/>
              </a:rPr>
              <a:t> (</a:t>
            </a:r>
            <a:r>
              <a:rPr kumimoji="1" lang="en-US" altLang="en-US" sz="2800" b="0" i="1" u="none" strike="noStrike" kern="0" cap="none" spc="0" normalizeH="0" baseline="0" noProof="0" dirty="0">
                <a:ln>
                  <a:noFill/>
                </a:ln>
                <a:solidFill>
                  <a:srgbClr val="008000"/>
                </a:solidFill>
                <a:effectLst/>
                <a:uLnTx/>
                <a:uFillTx/>
                <a:ea typeface="+mn-ea"/>
                <a:cs typeface="Arial" panose="020B0604020202020204" pitchFamily="34" charset="0"/>
                <a:sym typeface="Wingdings" panose="05000000000000000000" pitchFamily="2" charset="2"/>
              </a:rPr>
              <a:t>condition</a:t>
            </a:r>
            <a:r>
              <a:rPr kumimoji="1" lang="en-US" altLang="en-US" sz="2800" b="0" i="0" u="none" strike="noStrike" kern="0" cap="none" spc="0" normalizeH="0" baseline="0" noProof="0" dirty="0">
                <a:ln>
                  <a:noFill/>
                </a:ln>
                <a:solidFill>
                  <a:srgbClr val="008000"/>
                </a:solidFill>
                <a:effectLst/>
                <a:uLnTx/>
                <a:uFillTx/>
                <a:ea typeface="+mn-ea"/>
                <a:cs typeface="Arial" panose="020B0604020202020204" pitchFamily="34" charset="0"/>
                <a:sym typeface="Wingdings" panose="05000000000000000000" pitchFamily="2" charset="2"/>
              </a:rPr>
              <a:t>)</a:t>
            </a:r>
            <a:r>
              <a:rPr kumimoji="1" lang="en-US" altLang="en-US" sz="2800" b="0" i="0" u="none" strike="noStrike" kern="0" cap="none" spc="0" normalizeH="0" baseline="0" noProof="0" dirty="0">
                <a:ln>
                  <a:noFill/>
                </a:ln>
                <a:solidFill>
                  <a:srgbClr val="0000FF"/>
                </a:solidFill>
                <a:effectLst/>
                <a:uLnTx/>
                <a:uFillTx/>
                <a:ea typeface="+mn-ea"/>
                <a:cs typeface="Arial" panose="020B0604020202020204" pitchFamily="34" charset="0"/>
                <a:sym typeface="Wingdings" panose="05000000000000000000" pitchFamily="2" charset="2"/>
              </a:rPr>
              <a:t>:</a:t>
            </a:r>
          </a:p>
          <a:p>
            <a:pPr marL="342900" marR="0" lvl="0" indent="-34290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1" lang="en-US" altLang="en-US" sz="2800" b="0" i="0" u="none" strike="noStrike" kern="0" cap="none" spc="0" normalizeH="0" baseline="0" noProof="0" dirty="0">
                <a:ln>
                  <a:noFill/>
                </a:ln>
                <a:solidFill>
                  <a:srgbClr val="008000"/>
                </a:solidFill>
                <a:effectLst/>
                <a:uLnTx/>
                <a:uFillTx/>
                <a:ea typeface="+mn-ea"/>
                <a:cs typeface="Arial" panose="020B0604020202020204" pitchFamily="34" charset="0"/>
                <a:sym typeface="Wingdings" panose="05000000000000000000" pitchFamily="2" charset="2"/>
              </a:rPr>
              <a:t>          </a:t>
            </a:r>
            <a:r>
              <a:rPr kumimoji="1" lang="en-US" altLang="en-US" sz="2800" b="0" i="1" u="none" strike="noStrike" kern="0" cap="none" spc="0" normalizeH="0" baseline="0" noProof="0" dirty="0">
                <a:ln>
                  <a:noFill/>
                </a:ln>
                <a:solidFill>
                  <a:srgbClr val="008000"/>
                </a:solidFill>
                <a:effectLst/>
                <a:uLnTx/>
                <a:uFillTx/>
                <a:ea typeface="+mn-ea"/>
                <a:cs typeface="Arial" panose="020B0604020202020204" pitchFamily="34" charset="0"/>
                <a:sym typeface="Wingdings" panose="05000000000000000000" pitchFamily="2" charset="2"/>
              </a:rPr>
              <a:t>activity</a:t>
            </a:r>
          </a:p>
          <a:p>
            <a:pPr lvl="1">
              <a:defRPr/>
            </a:pPr>
            <a:r>
              <a:rPr lang="en-US" altLang="en-US" sz="3000" dirty="0">
                <a:sym typeface="Wingdings" panose="05000000000000000000" pitchFamily="2" charset="2"/>
              </a:rPr>
              <a:t>example</a:t>
            </a:r>
          </a:p>
          <a:p>
            <a:pPr marL="342900" marR="0" lvl="0" indent="-342900" algn="l" defTabSz="914400" rtl="0" eaLnBrk="1" fontAlgn="base" latinLnBrk="0" hangingPunct="1">
              <a:lnSpc>
                <a:spcPct val="100000"/>
              </a:lnSpc>
              <a:spcBef>
                <a:spcPts val="1200"/>
              </a:spcBef>
              <a:spcAft>
                <a:spcPct val="0"/>
              </a:spcAft>
              <a:buClrTx/>
              <a:buSzTx/>
              <a:buFont typeface="Times" panose="02020603050405020304" pitchFamily="18" charset="0"/>
              <a:buNone/>
              <a:tabLst/>
              <a:defRPr/>
            </a:pPr>
            <a:r>
              <a:rPr kumimoji="1" lang="en-US" altLang="en-US" sz="2800" b="0" i="0" u="none" strike="noStrike" kern="0" cap="none" spc="0" normalizeH="0" baseline="0" noProof="0" dirty="0">
                <a:ln>
                  <a:noFill/>
                </a:ln>
                <a:solidFill>
                  <a:srgbClr val="000000"/>
                </a:solidFill>
                <a:effectLst/>
                <a:uLnTx/>
                <a:uFillTx/>
                <a:ea typeface="+mn-ea"/>
                <a:cs typeface="Arial" panose="020B0604020202020204" pitchFamily="34" charset="0"/>
                <a:sym typeface="Wingdings" panose="05000000000000000000" pitchFamily="2" charset="2"/>
              </a:rPr>
              <a:t>      </a:t>
            </a:r>
            <a:r>
              <a:rPr kumimoji="1" lang="tr-TR" altLang="en-US" sz="2800" b="0" i="0" u="none" strike="noStrike" kern="0" cap="none" spc="0" normalizeH="0" baseline="0" noProof="0" dirty="0">
                <a:ln>
                  <a:noFill/>
                </a:ln>
                <a:solidFill>
                  <a:srgbClr val="000000"/>
                </a:solidFill>
                <a:effectLst/>
                <a:uLnTx/>
                <a:uFillTx/>
                <a:ea typeface="+mn-ea"/>
                <a:cs typeface="Arial" panose="020B0604020202020204" pitchFamily="34" charset="0"/>
                <a:sym typeface="Wingdings" panose="05000000000000000000" pitchFamily="2" charset="2"/>
              </a:rPr>
              <a:t>	</a:t>
            </a:r>
            <a:r>
              <a:rPr kumimoji="1" lang="en-US" altLang="en-US" sz="2800" b="0" i="0" u="none" strike="noStrike" kern="0" cap="none" spc="0" normalizeH="0" baseline="0" noProof="0" dirty="0">
                <a:ln>
                  <a:noFill/>
                </a:ln>
                <a:solidFill>
                  <a:srgbClr val="0000FF"/>
                </a:solidFill>
                <a:effectLst/>
                <a:uLnTx/>
                <a:uFillTx/>
                <a:ea typeface="+mn-ea"/>
                <a:cs typeface="Arial" panose="020B0604020202020204" pitchFamily="34" charset="0"/>
                <a:sym typeface="Arial" panose="020B0604020202020204" pitchFamily="34" charset="0"/>
              </a:rPr>
              <a:t>if</a:t>
            </a:r>
            <a:r>
              <a:rPr kumimoji="1" lang="en-US" altLang="en-US" sz="2800" b="0" i="0" u="none" strike="noStrike" kern="0" cap="none" spc="0" normalizeH="0" baseline="0" noProof="0" dirty="0">
                <a:ln>
                  <a:noFill/>
                </a:ln>
                <a:solidFill>
                  <a:srgbClr val="008000"/>
                </a:solidFill>
                <a:effectLst/>
                <a:uLnTx/>
                <a:uFillTx/>
                <a:ea typeface="+mn-ea"/>
                <a:cs typeface="Arial" panose="020B0604020202020204" pitchFamily="34" charset="0"/>
                <a:sym typeface="Arial" panose="020B0604020202020204" pitchFamily="34" charset="0"/>
              </a:rPr>
              <a:t> (sales have decreased)</a:t>
            </a:r>
            <a:r>
              <a:rPr kumimoji="1" lang="en-US" altLang="en-US" sz="2800" b="0" i="0" u="none" strike="noStrike" kern="0" cap="none" spc="0" normalizeH="0" baseline="0" noProof="0" dirty="0">
                <a:ln>
                  <a:noFill/>
                </a:ln>
                <a:solidFill>
                  <a:srgbClr val="0000FF"/>
                </a:solidFill>
                <a:effectLst/>
                <a:uLnTx/>
                <a:uFillTx/>
                <a:ea typeface="+mn-ea"/>
                <a:cs typeface="Arial" panose="020B0604020202020204" pitchFamily="34" charset="0"/>
                <a:sym typeface="Arial" panose="020B0604020202020204" pitchFamily="34" charset="0"/>
              </a:rPr>
              <a:t>:</a:t>
            </a:r>
          </a:p>
          <a:p>
            <a:pPr marL="342900" marR="0" lvl="0" indent="-34290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1" lang="en-US" altLang="en-US" sz="2800" b="0" i="0" u="none" strike="noStrike" kern="0" cap="none" spc="0" normalizeH="0" baseline="0" noProof="0" dirty="0">
                <a:ln>
                  <a:noFill/>
                </a:ln>
                <a:solidFill>
                  <a:srgbClr val="008000"/>
                </a:solidFill>
                <a:effectLst/>
                <a:uLnTx/>
                <a:uFillTx/>
                <a:ea typeface="+mn-ea"/>
                <a:cs typeface="Arial" panose="020B0604020202020204" pitchFamily="34" charset="0"/>
                <a:sym typeface="Arial" panose="020B0604020202020204" pitchFamily="34" charset="0"/>
              </a:rPr>
              <a:t>          </a:t>
            </a:r>
            <a:r>
              <a:rPr kumimoji="1" lang="tr-TR" altLang="en-US" sz="2800" b="0" i="0" u="none" strike="noStrike" kern="0" cap="none" spc="0" normalizeH="0" baseline="0" noProof="0" dirty="0">
                <a:ln>
                  <a:noFill/>
                </a:ln>
                <a:solidFill>
                  <a:srgbClr val="008000"/>
                </a:solidFill>
                <a:effectLst/>
                <a:uLnTx/>
                <a:uFillTx/>
                <a:ea typeface="+mn-ea"/>
                <a:cs typeface="Arial" panose="020B0604020202020204" pitchFamily="34" charset="0"/>
                <a:sym typeface="Arial" panose="020B0604020202020204" pitchFamily="34" charset="0"/>
              </a:rPr>
              <a:t>	</a:t>
            </a:r>
            <a:r>
              <a:rPr kumimoji="1" lang="en-US" altLang="en-US" sz="2800" b="0" i="0" u="none" strike="noStrike" kern="0" cap="none" spc="0" normalizeH="0" baseline="0" noProof="0" dirty="0">
                <a:ln>
                  <a:noFill/>
                </a:ln>
                <a:solidFill>
                  <a:srgbClr val="008000"/>
                </a:solidFill>
                <a:effectLst/>
                <a:uLnTx/>
                <a:uFillTx/>
                <a:ea typeface="+mn-ea"/>
                <a:cs typeface="Arial" panose="020B0604020202020204" pitchFamily="34" charset="0"/>
                <a:sym typeface="Arial" panose="020B0604020202020204" pitchFamily="34" charset="0"/>
              </a:rPr>
              <a:t>lower the price by 5%</a:t>
            </a:r>
          </a:p>
          <a:p>
            <a:endParaRPr lang="en-GB" dirty="0"/>
          </a:p>
        </p:txBody>
      </p:sp>
      <p:sp>
        <p:nvSpPr>
          <p:cNvPr id="4" name="Slide Number Placeholder 3">
            <a:extLst>
              <a:ext uri="{FF2B5EF4-FFF2-40B4-BE49-F238E27FC236}">
                <a16:creationId xmlns:a16="http://schemas.microsoft.com/office/drawing/2014/main" id="{3402429B-FA3D-B2AC-2527-B32427330709}"/>
              </a:ext>
            </a:extLst>
          </p:cNvPr>
          <p:cNvSpPr>
            <a:spLocks noGrp="1"/>
          </p:cNvSpPr>
          <p:nvPr>
            <p:ph type="sldNum" sz="quarter" idx="10"/>
          </p:nvPr>
        </p:nvSpPr>
        <p:spPr/>
        <p:txBody>
          <a:bodyPr/>
          <a:lstStyle/>
          <a:p>
            <a:pPr>
              <a:defRPr/>
            </a:pPr>
            <a:fld id="{84936E72-87DE-42A3-B5C8-1843655DF388}" type="slidenum">
              <a:rPr lang="en-US" altLang="tr-TR" smtClean="0"/>
              <a:pPr>
                <a:defRPr/>
              </a:pPr>
              <a:t>20</a:t>
            </a:fld>
            <a:endParaRPr lang="en-US" altLang="tr-TR"/>
          </a:p>
        </p:txBody>
      </p:sp>
    </p:spTree>
    <p:extLst>
      <p:ext uri="{BB962C8B-B14F-4D97-AF65-F5344CB8AC3E}">
        <p14:creationId xmlns:p14="http://schemas.microsoft.com/office/powerpoint/2010/main" val="1206426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567DA-C7DB-59BA-27BA-94EBDF0C0FBB}"/>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Pseudocode Primitives</a:t>
            </a:r>
            <a:endParaRPr lang="en-GB" dirty="0"/>
          </a:p>
        </p:txBody>
      </p:sp>
      <p:sp>
        <p:nvSpPr>
          <p:cNvPr id="3" name="Content Placeholder 2">
            <a:extLst>
              <a:ext uri="{FF2B5EF4-FFF2-40B4-BE49-F238E27FC236}">
                <a16:creationId xmlns:a16="http://schemas.microsoft.com/office/drawing/2014/main" id="{30BCE074-B7EC-86E5-D691-C8F673A6ACEF}"/>
              </a:ext>
            </a:extLst>
          </p:cNvPr>
          <p:cNvSpPr>
            <a:spLocks noGrp="1"/>
          </p:cNvSpPr>
          <p:nvPr>
            <p:ph idx="1"/>
          </p:nvPr>
        </p:nvSpPr>
        <p:spPr/>
        <p:txBody>
          <a:bodyPr/>
          <a:lstStyle/>
          <a:p>
            <a:pPr eaLnBrk="1" hangingPunct="1">
              <a:buSzTx/>
              <a:buFontTx/>
              <a:buChar char="•"/>
            </a:pPr>
            <a:r>
              <a:rPr lang="en-US" altLang="en-US" dirty="0">
                <a:solidFill>
                  <a:srgbClr val="000000"/>
                </a:solidFill>
                <a:cs typeface="Arial" panose="020B0604020202020204" pitchFamily="34" charset="0"/>
                <a:sym typeface="Wingdings" panose="05000000000000000000" pitchFamily="2" charset="2"/>
              </a:rPr>
              <a:t>Conditional selection</a:t>
            </a:r>
          </a:p>
          <a:p>
            <a:pPr eaLnBrk="1" hangingPunct="1">
              <a:spcBef>
                <a:spcPts val="1200"/>
              </a:spcBef>
              <a:buSzTx/>
              <a:buFont typeface="Times" panose="02020603050405020304" pitchFamily="18" charset="0"/>
              <a:buNone/>
            </a:pPr>
            <a:r>
              <a:rPr lang="en-US" altLang="en-US" sz="3200" b="1" dirty="0">
                <a:solidFill>
                  <a:srgbClr val="000000"/>
                </a:solidFill>
                <a:cs typeface="Arial" panose="020B0604020202020204" pitchFamily="34" charset="0"/>
                <a:sym typeface="Wingdings" panose="05000000000000000000" pitchFamily="2" charset="2"/>
              </a:rPr>
              <a:t>      </a:t>
            </a:r>
            <a:r>
              <a:rPr lang="tr-TR" altLang="en-US" sz="3200" b="1" dirty="0">
                <a:solidFill>
                  <a:srgbClr val="000000"/>
                </a:solidFill>
                <a:cs typeface="Arial" panose="020B0604020202020204" pitchFamily="34" charset="0"/>
                <a:sym typeface="Wingdings" panose="05000000000000000000" pitchFamily="2" charset="2"/>
              </a:rPr>
              <a:t>	</a:t>
            </a:r>
            <a:r>
              <a:rPr lang="en-US" altLang="en-US" sz="3200" dirty="0">
                <a:solidFill>
                  <a:srgbClr val="0000FF"/>
                </a:solidFill>
                <a:cs typeface="Arial" panose="020B0604020202020204" pitchFamily="34" charset="0"/>
                <a:sym typeface="Wingdings" panose="05000000000000000000" pitchFamily="2" charset="2"/>
              </a:rPr>
              <a:t>if</a:t>
            </a:r>
            <a:r>
              <a:rPr lang="en-US" altLang="en-US" sz="3200" dirty="0">
                <a:solidFill>
                  <a:srgbClr val="008000"/>
                </a:solidFill>
                <a:cs typeface="Arial" panose="020B0604020202020204" pitchFamily="34" charset="0"/>
                <a:sym typeface="Wingdings" panose="05000000000000000000" pitchFamily="2" charset="2"/>
              </a:rPr>
              <a:t> (</a:t>
            </a:r>
            <a:r>
              <a:rPr lang="en-US" altLang="en-US" sz="3200" i="1" dirty="0">
                <a:solidFill>
                  <a:srgbClr val="008000"/>
                </a:solidFill>
                <a:cs typeface="Arial" panose="020B0604020202020204" pitchFamily="34" charset="0"/>
                <a:sym typeface="Wingdings" panose="05000000000000000000" pitchFamily="2" charset="2"/>
              </a:rPr>
              <a:t>condition</a:t>
            </a:r>
            <a:r>
              <a:rPr lang="en-US" altLang="en-US" sz="3200" dirty="0">
                <a:solidFill>
                  <a:srgbClr val="008000"/>
                </a:solidFill>
                <a:cs typeface="Arial" panose="020B0604020202020204" pitchFamily="34" charset="0"/>
                <a:sym typeface="Wingdings" panose="05000000000000000000" pitchFamily="2" charset="2"/>
              </a:rPr>
              <a:t>)</a:t>
            </a:r>
            <a:r>
              <a:rPr lang="en-US" altLang="en-US" sz="3200" dirty="0">
                <a:solidFill>
                  <a:srgbClr val="0000FF"/>
                </a:solidFill>
                <a:cs typeface="Arial" panose="020B0604020202020204" pitchFamily="34" charset="0"/>
                <a:sym typeface="Wingdings" panose="05000000000000000000" pitchFamily="2" charset="2"/>
              </a:rPr>
              <a:t>:</a:t>
            </a:r>
          </a:p>
          <a:p>
            <a:pPr eaLnBrk="1" hangingPunct="1">
              <a:spcBef>
                <a:spcPct val="0"/>
              </a:spcBef>
              <a:buSzTx/>
              <a:buFont typeface="Times" panose="02020603050405020304" pitchFamily="18" charset="0"/>
              <a:buNone/>
            </a:pPr>
            <a:r>
              <a:rPr lang="en-US" altLang="en-US" sz="3200" dirty="0">
                <a:solidFill>
                  <a:srgbClr val="008000"/>
                </a:solidFill>
                <a:cs typeface="Arial" panose="020B0604020202020204" pitchFamily="34" charset="0"/>
                <a:sym typeface="Wingdings" panose="05000000000000000000" pitchFamily="2" charset="2"/>
              </a:rPr>
              <a:t>          </a:t>
            </a:r>
            <a:r>
              <a:rPr lang="tr-TR" altLang="en-US" sz="3200" dirty="0">
                <a:solidFill>
                  <a:srgbClr val="008000"/>
                </a:solidFill>
                <a:cs typeface="Arial" panose="020B0604020202020204" pitchFamily="34" charset="0"/>
                <a:sym typeface="Wingdings" panose="05000000000000000000" pitchFamily="2" charset="2"/>
              </a:rPr>
              <a:t>	</a:t>
            </a:r>
            <a:r>
              <a:rPr lang="en-US" altLang="en-US" sz="3200" i="1" dirty="0">
                <a:solidFill>
                  <a:srgbClr val="008000"/>
                </a:solidFill>
                <a:cs typeface="Arial" panose="020B0604020202020204" pitchFamily="34" charset="0"/>
                <a:sym typeface="Wingdings" panose="05000000000000000000" pitchFamily="2" charset="2"/>
              </a:rPr>
              <a:t>activity</a:t>
            </a:r>
          </a:p>
          <a:p>
            <a:pPr eaLnBrk="1" hangingPunct="1">
              <a:spcBef>
                <a:spcPct val="0"/>
              </a:spcBef>
              <a:buSzTx/>
              <a:buFont typeface="Times" panose="02020603050405020304" pitchFamily="18" charset="0"/>
              <a:buNone/>
            </a:pPr>
            <a:r>
              <a:rPr lang="en-US" altLang="en-US" sz="3200" i="1" dirty="0">
                <a:solidFill>
                  <a:srgbClr val="008000"/>
                </a:solidFill>
                <a:cs typeface="Arial" panose="020B0604020202020204" pitchFamily="34" charset="0"/>
                <a:sym typeface="Wingdings" panose="05000000000000000000" pitchFamily="2" charset="2"/>
              </a:rPr>
              <a:t>     </a:t>
            </a:r>
            <a:r>
              <a:rPr lang="tr-TR" altLang="en-US" sz="3200" i="1" dirty="0">
                <a:solidFill>
                  <a:srgbClr val="008000"/>
                </a:solidFill>
                <a:cs typeface="Arial" panose="020B0604020202020204" pitchFamily="34" charset="0"/>
                <a:sym typeface="Wingdings" panose="05000000000000000000" pitchFamily="2" charset="2"/>
              </a:rPr>
              <a:t>	</a:t>
            </a:r>
            <a:r>
              <a:rPr lang="en-US" altLang="en-US" sz="3200" i="1" dirty="0">
                <a:solidFill>
                  <a:srgbClr val="008000"/>
                </a:solidFill>
                <a:cs typeface="Arial" panose="020B0604020202020204" pitchFamily="34" charset="0"/>
                <a:sym typeface="Wingdings" panose="05000000000000000000" pitchFamily="2" charset="2"/>
              </a:rPr>
              <a:t> </a:t>
            </a:r>
            <a:r>
              <a:rPr lang="en-US" altLang="en-US" sz="3200" dirty="0">
                <a:solidFill>
                  <a:srgbClr val="0000FF"/>
                </a:solidFill>
                <a:cs typeface="Arial" panose="020B0604020202020204" pitchFamily="34" charset="0"/>
                <a:sym typeface="Wingdings" panose="05000000000000000000" pitchFamily="2" charset="2"/>
              </a:rPr>
              <a:t>else:</a:t>
            </a:r>
          </a:p>
          <a:p>
            <a:pPr eaLnBrk="1" hangingPunct="1">
              <a:spcBef>
                <a:spcPct val="0"/>
              </a:spcBef>
              <a:buSzTx/>
              <a:buFont typeface="Times" panose="02020603050405020304" pitchFamily="18" charset="0"/>
              <a:buNone/>
            </a:pPr>
            <a:r>
              <a:rPr lang="en-US" altLang="en-US" sz="3200" i="1" dirty="0">
                <a:solidFill>
                  <a:srgbClr val="008000"/>
                </a:solidFill>
                <a:cs typeface="Arial" panose="020B0604020202020204" pitchFamily="34" charset="0"/>
                <a:sym typeface="Wingdings" panose="05000000000000000000" pitchFamily="2" charset="2"/>
              </a:rPr>
              <a:t>          </a:t>
            </a:r>
            <a:r>
              <a:rPr lang="tr-TR" altLang="en-US" sz="3200" i="1" dirty="0">
                <a:solidFill>
                  <a:srgbClr val="008000"/>
                </a:solidFill>
                <a:cs typeface="Arial" panose="020B0604020202020204" pitchFamily="34" charset="0"/>
                <a:sym typeface="Wingdings" panose="05000000000000000000" pitchFamily="2" charset="2"/>
              </a:rPr>
              <a:t>	</a:t>
            </a:r>
            <a:r>
              <a:rPr lang="en-US" altLang="en-US" sz="3200" i="1" dirty="0">
                <a:solidFill>
                  <a:srgbClr val="008000"/>
                </a:solidFill>
                <a:cs typeface="Arial" panose="020B0604020202020204" pitchFamily="34" charset="0"/>
                <a:sym typeface="Wingdings" panose="05000000000000000000" pitchFamily="2" charset="2"/>
              </a:rPr>
              <a:t>activity</a:t>
            </a:r>
          </a:p>
          <a:p>
            <a:pPr lvl="1">
              <a:lnSpc>
                <a:spcPct val="90000"/>
              </a:lnSpc>
              <a:buSzTx/>
              <a:buFontTx/>
              <a:buChar char="–"/>
              <a:defRPr/>
            </a:pPr>
            <a:r>
              <a:rPr lang="en-US" altLang="en-US" dirty="0">
                <a:sym typeface="Wingdings" panose="05000000000000000000" pitchFamily="2" charset="2"/>
              </a:rPr>
              <a:t>example</a:t>
            </a:r>
          </a:p>
          <a:p>
            <a:pPr eaLnBrk="1" hangingPunct="1">
              <a:spcBef>
                <a:spcPts val="1200"/>
              </a:spcBef>
              <a:buSzTx/>
              <a:buFont typeface="Times" panose="02020603050405020304" pitchFamily="18" charset="0"/>
              <a:buNone/>
            </a:pPr>
            <a:r>
              <a:rPr lang="en-US" altLang="en-US" sz="3200" dirty="0">
                <a:solidFill>
                  <a:srgbClr val="000000"/>
                </a:solidFill>
                <a:cs typeface="Arial" panose="020B0604020202020204" pitchFamily="34" charset="0"/>
                <a:sym typeface="Wingdings" panose="05000000000000000000" pitchFamily="2" charset="2"/>
              </a:rPr>
              <a:t>      </a:t>
            </a:r>
            <a:r>
              <a:rPr lang="tr-TR" altLang="en-US" sz="3200" dirty="0">
                <a:solidFill>
                  <a:srgbClr val="000000"/>
                </a:solidFill>
                <a:cs typeface="Arial" panose="020B0604020202020204" pitchFamily="34" charset="0"/>
                <a:sym typeface="Wingdings" panose="05000000000000000000" pitchFamily="2" charset="2"/>
              </a:rPr>
              <a:t>	</a:t>
            </a:r>
            <a:r>
              <a:rPr lang="en-US" altLang="en-US" sz="3200" dirty="0">
                <a:solidFill>
                  <a:srgbClr val="0000FF"/>
                </a:solidFill>
                <a:cs typeface="Arial" panose="020B0604020202020204" pitchFamily="34" charset="0"/>
                <a:sym typeface="Arial" panose="020B0604020202020204" pitchFamily="34" charset="0"/>
              </a:rPr>
              <a:t>if</a:t>
            </a:r>
            <a:r>
              <a:rPr lang="en-US" altLang="en-US" sz="3200" dirty="0">
                <a:solidFill>
                  <a:srgbClr val="008000"/>
                </a:solidFill>
                <a:cs typeface="Arial" panose="020B0604020202020204" pitchFamily="34" charset="0"/>
                <a:sym typeface="Arial" panose="020B0604020202020204" pitchFamily="34" charset="0"/>
              </a:rPr>
              <a:t> (year is leap year)</a:t>
            </a:r>
            <a:r>
              <a:rPr lang="en-US" altLang="en-US" sz="3200" dirty="0">
                <a:solidFill>
                  <a:srgbClr val="0000FF"/>
                </a:solidFill>
                <a:cs typeface="Arial" panose="020B0604020202020204" pitchFamily="34" charset="0"/>
                <a:sym typeface="Arial" panose="020B0604020202020204" pitchFamily="34" charset="0"/>
              </a:rPr>
              <a:t>:</a:t>
            </a:r>
          </a:p>
          <a:p>
            <a:pPr eaLnBrk="1" hangingPunct="1">
              <a:spcBef>
                <a:spcPct val="0"/>
              </a:spcBef>
              <a:buSzTx/>
              <a:buFont typeface="Times" panose="02020603050405020304" pitchFamily="18" charset="0"/>
              <a:buNone/>
            </a:pPr>
            <a:r>
              <a:rPr lang="en-US" altLang="en-US" sz="3200" dirty="0">
                <a:solidFill>
                  <a:srgbClr val="008000"/>
                </a:solidFill>
                <a:cs typeface="Arial" panose="020B0604020202020204" pitchFamily="34" charset="0"/>
                <a:sym typeface="Arial" panose="020B0604020202020204" pitchFamily="34" charset="0"/>
              </a:rPr>
              <a:t>          </a:t>
            </a:r>
            <a:r>
              <a:rPr lang="tr-TR" altLang="en-US" sz="3200" dirty="0">
                <a:solidFill>
                  <a:srgbClr val="008000"/>
                </a:solidFill>
                <a:cs typeface="Arial" panose="020B0604020202020204" pitchFamily="34" charset="0"/>
                <a:sym typeface="Arial" panose="020B0604020202020204" pitchFamily="34" charset="0"/>
              </a:rPr>
              <a:t>	</a:t>
            </a:r>
            <a:r>
              <a:rPr lang="en-US" altLang="en-US" sz="3200" dirty="0">
                <a:solidFill>
                  <a:srgbClr val="800000"/>
                </a:solidFill>
                <a:cs typeface="Arial" panose="020B0604020202020204" pitchFamily="34" charset="0"/>
                <a:sym typeface="Arial" panose="020B0604020202020204" pitchFamily="34" charset="0"/>
              </a:rPr>
              <a:t>daily total </a:t>
            </a:r>
            <a:r>
              <a:rPr lang="en-US" altLang="en-US" sz="3200" dirty="0">
                <a:solidFill>
                  <a:srgbClr val="008000"/>
                </a:solidFill>
                <a:cs typeface="Arial" panose="020B0604020202020204" pitchFamily="34" charset="0"/>
                <a:sym typeface="Arial" panose="020B0604020202020204" pitchFamily="34" charset="0"/>
              </a:rPr>
              <a:t>= total / 366</a:t>
            </a:r>
          </a:p>
          <a:p>
            <a:pPr eaLnBrk="1" hangingPunct="1">
              <a:spcBef>
                <a:spcPct val="0"/>
              </a:spcBef>
              <a:buSzTx/>
              <a:buFont typeface="Times" panose="02020603050405020304" pitchFamily="18" charset="0"/>
              <a:buNone/>
            </a:pPr>
            <a:r>
              <a:rPr lang="en-US" altLang="en-US" sz="3200" dirty="0">
                <a:solidFill>
                  <a:srgbClr val="008000"/>
                </a:solidFill>
                <a:cs typeface="Arial" panose="020B0604020202020204" pitchFamily="34" charset="0"/>
                <a:sym typeface="Arial" panose="020B0604020202020204" pitchFamily="34" charset="0"/>
              </a:rPr>
              <a:t>      </a:t>
            </a:r>
            <a:r>
              <a:rPr lang="tr-TR" altLang="en-US" sz="3200" dirty="0">
                <a:solidFill>
                  <a:srgbClr val="008000"/>
                </a:solidFill>
                <a:cs typeface="Arial" panose="020B0604020202020204" pitchFamily="34" charset="0"/>
                <a:sym typeface="Arial" panose="020B0604020202020204" pitchFamily="34" charset="0"/>
              </a:rPr>
              <a:t>	</a:t>
            </a:r>
            <a:r>
              <a:rPr lang="en-US" altLang="en-US" sz="3200" dirty="0">
                <a:solidFill>
                  <a:srgbClr val="0000FF"/>
                </a:solidFill>
                <a:cs typeface="Arial" panose="020B0604020202020204" pitchFamily="34" charset="0"/>
                <a:sym typeface="Arial" panose="020B0604020202020204" pitchFamily="34" charset="0"/>
              </a:rPr>
              <a:t>else:</a:t>
            </a:r>
          </a:p>
          <a:p>
            <a:pPr eaLnBrk="1" hangingPunct="1">
              <a:spcBef>
                <a:spcPct val="0"/>
              </a:spcBef>
              <a:buSzTx/>
              <a:buFont typeface="Times" panose="02020603050405020304" pitchFamily="18" charset="0"/>
              <a:buNone/>
            </a:pPr>
            <a:r>
              <a:rPr lang="en-US" altLang="en-US" sz="3200" dirty="0">
                <a:solidFill>
                  <a:srgbClr val="008000"/>
                </a:solidFill>
                <a:cs typeface="Arial" panose="020B0604020202020204" pitchFamily="34" charset="0"/>
                <a:sym typeface="Arial" panose="020B0604020202020204" pitchFamily="34" charset="0"/>
              </a:rPr>
              <a:t>          </a:t>
            </a:r>
            <a:r>
              <a:rPr lang="tr-TR" altLang="en-US" sz="3200" dirty="0">
                <a:solidFill>
                  <a:srgbClr val="008000"/>
                </a:solidFill>
                <a:cs typeface="Arial" panose="020B0604020202020204" pitchFamily="34" charset="0"/>
                <a:sym typeface="Arial" panose="020B0604020202020204" pitchFamily="34" charset="0"/>
              </a:rPr>
              <a:t>	</a:t>
            </a:r>
            <a:r>
              <a:rPr lang="en-US" altLang="en-US" sz="3200" dirty="0">
                <a:solidFill>
                  <a:srgbClr val="800000"/>
                </a:solidFill>
                <a:cs typeface="Arial" panose="020B0604020202020204" pitchFamily="34" charset="0"/>
                <a:sym typeface="Arial" panose="020B0604020202020204" pitchFamily="34" charset="0"/>
              </a:rPr>
              <a:t>daily total </a:t>
            </a:r>
            <a:r>
              <a:rPr lang="en-US" altLang="en-US" sz="3200" dirty="0">
                <a:solidFill>
                  <a:srgbClr val="008000"/>
                </a:solidFill>
                <a:cs typeface="Arial" panose="020B0604020202020204" pitchFamily="34" charset="0"/>
                <a:sym typeface="Arial" panose="020B0604020202020204" pitchFamily="34" charset="0"/>
              </a:rPr>
              <a:t>= total / 365</a:t>
            </a:r>
          </a:p>
          <a:p>
            <a:endParaRPr lang="en-GB" dirty="0"/>
          </a:p>
        </p:txBody>
      </p:sp>
      <p:sp>
        <p:nvSpPr>
          <p:cNvPr id="4" name="Slide Number Placeholder 3">
            <a:extLst>
              <a:ext uri="{FF2B5EF4-FFF2-40B4-BE49-F238E27FC236}">
                <a16:creationId xmlns:a16="http://schemas.microsoft.com/office/drawing/2014/main" id="{F1E13667-DC7F-4D41-B069-0E3A6B2EE50C}"/>
              </a:ext>
            </a:extLst>
          </p:cNvPr>
          <p:cNvSpPr>
            <a:spLocks noGrp="1"/>
          </p:cNvSpPr>
          <p:nvPr>
            <p:ph type="sldNum" sz="quarter" idx="10"/>
          </p:nvPr>
        </p:nvSpPr>
        <p:spPr/>
        <p:txBody>
          <a:bodyPr/>
          <a:lstStyle/>
          <a:p>
            <a:pPr>
              <a:defRPr/>
            </a:pPr>
            <a:fld id="{84936E72-87DE-42A3-B5C8-1843655DF388}" type="slidenum">
              <a:rPr lang="en-US" altLang="tr-TR" smtClean="0"/>
              <a:pPr>
                <a:defRPr/>
              </a:pPr>
              <a:t>21</a:t>
            </a:fld>
            <a:endParaRPr lang="en-US" altLang="tr-TR"/>
          </a:p>
        </p:txBody>
      </p:sp>
    </p:spTree>
    <p:extLst>
      <p:ext uri="{BB962C8B-B14F-4D97-AF65-F5344CB8AC3E}">
        <p14:creationId xmlns:p14="http://schemas.microsoft.com/office/powerpoint/2010/main" val="1414868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28D6B-1F12-6C58-14D6-F6A0D1B35C5F}"/>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Pseudocode Primitives</a:t>
            </a:r>
            <a:endParaRPr lang="en-GB" dirty="0"/>
          </a:p>
        </p:txBody>
      </p:sp>
      <p:sp>
        <p:nvSpPr>
          <p:cNvPr id="3" name="Content Placeholder 2">
            <a:extLst>
              <a:ext uri="{FF2B5EF4-FFF2-40B4-BE49-F238E27FC236}">
                <a16:creationId xmlns:a16="http://schemas.microsoft.com/office/drawing/2014/main" id="{477CA802-CDF9-3779-9811-BDAE7E30C5A3}"/>
              </a:ext>
            </a:extLst>
          </p:cNvPr>
          <p:cNvSpPr>
            <a:spLocks noGrp="1"/>
          </p:cNvSpPr>
          <p:nvPr>
            <p:ph idx="1"/>
          </p:nvPr>
        </p:nvSpPr>
        <p:spPr/>
        <p:txBody>
          <a:bodyPr>
            <a:normAutofit fontScale="85000" lnSpcReduction="20000"/>
          </a:bodyPr>
          <a:lstStyle/>
          <a:p>
            <a:pPr eaLnBrk="1" hangingPunct="1">
              <a:buSzTx/>
              <a:buFontTx/>
              <a:buChar char="•"/>
            </a:pPr>
            <a:r>
              <a:rPr lang="en-US" altLang="en-US" dirty="0">
                <a:solidFill>
                  <a:srgbClr val="000000"/>
                </a:solidFill>
                <a:cs typeface="Arial" panose="020B0604020202020204" pitchFamily="34" charset="0"/>
                <a:sym typeface="Wingdings" panose="05000000000000000000" pitchFamily="2" charset="2"/>
              </a:rPr>
              <a:t>Repeated execution</a:t>
            </a:r>
          </a:p>
          <a:p>
            <a:pPr eaLnBrk="1" hangingPunct="1">
              <a:spcBef>
                <a:spcPts val="1200"/>
              </a:spcBef>
              <a:buSzTx/>
              <a:buFont typeface="Times" panose="02020603050405020304" pitchFamily="18" charset="0"/>
              <a:buNone/>
            </a:pPr>
            <a:r>
              <a:rPr lang="en-US" altLang="en-US" sz="4000" dirty="0">
                <a:solidFill>
                  <a:srgbClr val="000000"/>
                </a:solidFill>
                <a:cs typeface="Arial" panose="020B0604020202020204" pitchFamily="34" charset="0"/>
                <a:sym typeface="Wingdings" panose="05000000000000000000" pitchFamily="2" charset="2"/>
              </a:rPr>
              <a:t>        </a:t>
            </a:r>
            <a:r>
              <a:rPr lang="en-US" altLang="en-US" sz="3200" dirty="0">
                <a:solidFill>
                  <a:srgbClr val="0000FF"/>
                </a:solidFill>
                <a:cs typeface="Arial" panose="020B0604020202020204" pitchFamily="34" charset="0"/>
                <a:sym typeface="Wingdings" panose="05000000000000000000" pitchFamily="2" charset="2"/>
              </a:rPr>
              <a:t>while</a:t>
            </a:r>
            <a:r>
              <a:rPr lang="en-US" altLang="en-US" sz="3200" dirty="0">
                <a:solidFill>
                  <a:srgbClr val="008000"/>
                </a:solidFill>
                <a:cs typeface="Arial" panose="020B0604020202020204" pitchFamily="34" charset="0"/>
                <a:sym typeface="Wingdings" panose="05000000000000000000" pitchFamily="2" charset="2"/>
              </a:rPr>
              <a:t> (</a:t>
            </a:r>
            <a:r>
              <a:rPr lang="en-US" altLang="en-US" sz="3200" i="1" dirty="0">
                <a:solidFill>
                  <a:srgbClr val="008000"/>
                </a:solidFill>
                <a:cs typeface="Arial" panose="020B0604020202020204" pitchFamily="34" charset="0"/>
                <a:sym typeface="Wingdings" panose="05000000000000000000" pitchFamily="2" charset="2"/>
              </a:rPr>
              <a:t>condition</a:t>
            </a:r>
            <a:r>
              <a:rPr lang="en-US" altLang="en-US" sz="3200" dirty="0">
                <a:solidFill>
                  <a:srgbClr val="008000"/>
                </a:solidFill>
                <a:cs typeface="Arial" panose="020B0604020202020204" pitchFamily="34" charset="0"/>
                <a:sym typeface="Wingdings" panose="05000000000000000000" pitchFamily="2" charset="2"/>
              </a:rPr>
              <a:t>)</a:t>
            </a:r>
            <a:r>
              <a:rPr lang="en-US" altLang="en-US" sz="3200" dirty="0">
                <a:solidFill>
                  <a:srgbClr val="0000FF"/>
                </a:solidFill>
                <a:cs typeface="Arial" panose="020B0604020202020204" pitchFamily="34" charset="0"/>
                <a:sym typeface="Wingdings" panose="05000000000000000000" pitchFamily="2" charset="2"/>
              </a:rPr>
              <a:t>:</a:t>
            </a:r>
            <a:r>
              <a:rPr lang="en-US" altLang="en-US" sz="3200" dirty="0">
                <a:solidFill>
                  <a:srgbClr val="008000"/>
                </a:solidFill>
                <a:cs typeface="Arial" panose="020B0604020202020204" pitchFamily="34" charset="0"/>
                <a:sym typeface="Wingdings" panose="05000000000000000000" pitchFamily="2" charset="2"/>
              </a:rPr>
              <a:t> </a:t>
            </a:r>
            <a:endParaRPr lang="en-US" altLang="en-US" sz="3200" b="1" dirty="0">
              <a:solidFill>
                <a:srgbClr val="008000"/>
              </a:solidFill>
              <a:cs typeface="Arial" panose="020B0604020202020204" pitchFamily="34" charset="0"/>
              <a:sym typeface="Wingdings" panose="05000000000000000000" pitchFamily="2" charset="2"/>
            </a:endParaRPr>
          </a:p>
          <a:p>
            <a:pPr eaLnBrk="1" hangingPunct="1">
              <a:spcBef>
                <a:spcPct val="0"/>
              </a:spcBef>
              <a:buSzTx/>
              <a:buFont typeface="Times" panose="02020603050405020304" pitchFamily="18" charset="0"/>
              <a:buNone/>
            </a:pPr>
            <a:r>
              <a:rPr lang="en-US" altLang="en-US" sz="3200" b="1" i="1" dirty="0">
                <a:solidFill>
                  <a:srgbClr val="008000"/>
                </a:solidFill>
                <a:cs typeface="Arial" panose="020B0604020202020204" pitchFamily="34" charset="0"/>
                <a:sym typeface="Wingdings" panose="05000000000000000000" pitchFamily="2" charset="2"/>
              </a:rPr>
              <a:t>         </a:t>
            </a:r>
            <a:r>
              <a:rPr lang="en-US" altLang="en-US" sz="3200" i="1" dirty="0">
                <a:solidFill>
                  <a:srgbClr val="008000"/>
                </a:solidFill>
                <a:cs typeface="Arial" panose="020B0604020202020204" pitchFamily="34" charset="0"/>
                <a:sym typeface="Wingdings" panose="05000000000000000000" pitchFamily="2" charset="2"/>
              </a:rPr>
              <a:t>body</a:t>
            </a:r>
          </a:p>
          <a:p>
            <a:pPr lvl="1">
              <a:lnSpc>
                <a:spcPct val="90000"/>
              </a:lnSpc>
              <a:defRPr/>
            </a:pPr>
            <a:r>
              <a:rPr lang="en-US" altLang="en-US" dirty="0">
                <a:sym typeface="Wingdings" panose="05000000000000000000" pitchFamily="2" charset="2"/>
              </a:rPr>
              <a:t>example</a:t>
            </a:r>
          </a:p>
          <a:p>
            <a:pPr eaLnBrk="1" hangingPunct="1">
              <a:buSzTx/>
              <a:buFont typeface="Times" panose="02020603050405020304" pitchFamily="18" charset="0"/>
              <a:buNone/>
            </a:pPr>
            <a:r>
              <a:rPr lang="en-US" altLang="en-US" sz="3200" dirty="0">
                <a:solidFill>
                  <a:srgbClr val="000000"/>
                </a:solidFill>
                <a:cs typeface="Arial" panose="020B0604020202020204" pitchFamily="34" charset="0"/>
                <a:sym typeface="Wingdings" panose="05000000000000000000" pitchFamily="2" charset="2"/>
              </a:rPr>
              <a:t>     </a:t>
            </a:r>
            <a:r>
              <a:rPr lang="tr-TR" altLang="en-US" sz="3200" dirty="0">
                <a:solidFill>
                  <a:srgbClr val="000000"/>
                </a:solidFill>
                <a:cs typeface="Arial" panose="020B0604020202020204" pitchFamily="34" charset="0"/>
                <a:sym typeface="Wingdings" panose="05000000000000000000" pitchFamily="2" charset="2"/>
              </a:rPr>
              <a:t>	</a:t>
            </a:r>
            <a:r>
              <a:rPr lang="en-US" altLang="en-US" sz="3200" dirty="0">
                <a:solidFill>
                  <a:srgbClr val="0000FF"/>
                </a:solidFill>
                <a:cs typeface="Arial" panose="020B0604020202020204" pitchFamily="34" charset="0"/>
                <a:sym typeface="Wingdings" panose="05000000000000000000" pitchFamily="2" charset="2"/>
              </a:rPr>
              <a:t>while</a:t>
            </a:r>
            <a:r>
              <a:rPr lang="en-US" altLang="en-US" sz="3200" dirty="0">
                <a:solidFill>
                  <a:srgbClr val="008000"/>
                </a:solidFill>
                <a:cs typeface="Arial" panose="020B0604020202020204" pitchFamily="34" charset="0"/>
                <a:sym typeface="Wingdings" panose="05000000000000000000" pitchFamily="2" charset="2"/>
              </a:rPr>
              <a:t> (tickets remain to be sold)</a:t>
            </a:r>
            <a:r>
              <a:rPr lang="en-US" altLang="en-US" sz="3200" dirty="0">
                <a:solidFill>
                  <a:srgbClr val="0000FF"/>
                </a:solidFill>
                <a:cs typeface="Arial" panose="020B0604020202020204" pitchFamily="34" charset="0"/>
                <a:sym typeface="Wingdings" panose="05000000000000000000" pitchFamily="2" charset="2"/>
              </a:rPr>
              <a:t>:</a:t>
            </a:r>
          </a:p>
          <a:p>
            <a:pPr eaLnBrk="1" hangingPunct="1">
              <a:spcBef>
                <a:spcPct val="0"/>
              </a:spcBef>
              <a:buSzTx/>
              <a:buFont typeface="Times" panose="02020603050405020304" pitchFamily="18" charset="0"/>
              <a:buNone/>
            </a:pPr>
            <a:r>
              <a:rPr lang="en-US" altLang="en-US" sz="3200" dirty="0">
                <a:solidFill>
                  <a:srgbClr val="008000"/>
                </a:solidFill>
                <a:cs typeface="Arial" panose="020B0604020202020204" pitchFamily="34" charset="0"/>
                <a:sym typeface="Wingdings" panose="05000000000000000000" pitchFamily="2" charset="2"/>
              </a:rPr>
              <a:t>         </a:t>
            </a:r>
            <a:r>
              <a:rPr lang="tr-TR" altLang="en-US" sz="3200" dirty="0">
                <a:solidFill>
                  <a:srgbClr val="008000"/>
                </a:solidFill>
                <a:cs typeface="Arial" panose="020B0604020202020204" pitchFamily="34" charset="0"/>
                <a:sym typeface="Wingdings" panose="05000000000000000000" pitchFamily="2" charset="2"/>
              </a:rPr>
              <a:t>	</a:t>
            </a:r>
            <a:r>
              <a:rPr lang="en-US" altLang="en-US" sz="3200" dirty="0">
                <a:solidFill>
                  <a:srgbClr val="008000"/>
                </a:solidFill>
                <a:cs typeface="Arial" panose="020B0604020202020204" pitchFamily="34" charset="0"/>
                <a:sym typeface="Wingdings" panose="05000000000000000000" pitchFamily="2" charset="2"/>
              </a:rPr>
              <a:t>sell a ticket</a:t>
            </a:r>
          </a:p>
          <a:p>
            <a:pPr eaLnBrk="1" hangingPunct="1">
              <a:buSzTx/>
              <a:buFontTx/>
              <a:buChar char="•"/>
            </a:pPr>
            <a:r>
              <a:rPr lang="en-US" altLang="en-US" dirty="0">
                <a:solidFill>
                  <a:srgbClr val="000000"/>
                </a:solidFill>
                <a:cs typeface="Arial" panose="020B0604020202020204" pitchFamily="34" charset="0"/>
                <a:sym typeface="Wingdings" panose="05000000000000000000" pitchFamily="2" charset="2"/>
              </a:rPr>
              <a:t>Indentation shows </a:t>
            </a:r>
            <a:r>
              <a:rPr lang="en-US" altLang="en-US" b="1" dirty="0">
                <a:solidFill>
                  <a:schemeClr val="accent1">
                    <a:lumMod val="75000"/>
                  </a:schemeClr>
                </a:solidFill>
                <a:cs typeface="Arial" panose="020B0604020202020204" pitchFamily="34" charset="0"/>
                <a:sym typeface="Wingdings" panose="05000000000000000000" pitchFamily="2" charset="2"/>
              </a:rPr>
              <a:t>nested</a:t>
            </a:r>
            <a:r>
              <a:rPr lang="en-US" altLang="en-US" dirty="0">
                <a:solidFill>
                  <a:srgbClr val="000000"/>
                </a:solidFill>
                <a:cs typeface="Arial" panose="020B0604020202020204" pitchFamily="34" charset="0"/>
                <a:sym typeface="Wingdings" panose="05000000000000000000" pitchFamily="2" charset="2"/>
              </a:rPr>
              <a:t> conditions </a:t>
            </a:r>
          </a:p>
          <a:p>
            <a:pPr eaLnBrk="1" hangingPunct="1">
              <a:spcBef>
                <a:spcPts val="1200"/>
              </a:spcBef>
              <a:buSzTx/>
              <a:buFont typeface="Times" panose="02020603050405020304" pitchFamily="18" charset="0"/>
              <a:buNone/>
            </a:pPr>
            <a:r>
              <a:rPr lang="en-US" altLang="en-US" sz="3200" dirty="0">
                <a:solidFill>
                  <a:srgbClr val="000000"/>
                </a:solidFill>
                <a:cs typeface="Arial" panose="020B0604020202020204" pitchFamily="34" charset="0"/>
                <a:sym typeface="Wingdings" panose="05000000000000000000" pitchFamily="2" charset="2"/>
              </a:rPr>
              <a:t>    </a:t>
            </a:r>
            <a:r>
              <a:rPr lang="tr-TR" altLang="en-US" sz="3200" dirty="0">
                <a:solidFill>
                  <a:srgbClr val="000000"/>
                </a:solidFill>
                <a:cs typeface="Arial" panose="020B0604020202020204" pitchFamily="34" charset="0"/>
                <a:sym typeface="Wingdings" panose="05000000000000000000" pitchFamily="2" charset="2"/>
              </a:rPr>
              <a:t>	</a:t>
            </a:r>
            <a:r>
              <a:rPr lang="en-US" altLang="en-US" sz="3200" dirty="0">
                <a:solidFill>
                  <a:srgbClr val="0000FF"/>
                </a:solidFill>
                <a:cs typeface="Arial" panose="020B0604020202020204" pitchFamily="34" charset="0"/>
                <a:sym typeface="Wingdings" panose="05000000000000000000" pitchFamily="2" charset="2"/>
              </a:rPr>
              <a:t>if</a:t>
            </a:r>
            <a:r>
              <a:rPr lang="en-US" altLang="en-US" sz="3200" dirty="0">
                <a:solidFill>
                  <a:srgbClr val="008000"/>
                </a:solidFill>
                <a:cs typeface="Arial" panose="020B0604020202020204" pitchFamily="34" charset="0"/>
                <a:sym typeface="Wingdings" panose="05000000000000000000" pitchFamily="2" charset="2"/>
              </a:rPr>
              <a:t> (not raining)</a:t>
            </a:r>
            <a:r>
              <a:rPr lang="en-US" altLang="en-US" sz="3200" dirty="0">
                <a:solidFill>
                  <a:srgbClr val="0000FF"/>
                </a:solidFill>
                <a:cs typeface="Arial" panose="020B0604020202020204" pitchFamily="34" charset="0"/>
                <a:sym typeface="Wingdings" panose="05000000000000000000" pitchFamily="2" charset="2"/>
              </a:rPr>
              <a:t>:</a:t>
            </a:r>
          </a:p>
          <a:p>
            <a:pPr eaLnBrk="1" hangingPunct="1">
              <a:spcBef>
                <a:spcPct val="0"/>
              </a:spcBef>
              <a:buSzTx/>
              <a:buFont typeface="Times" panose="02020603050405020304" pitchFamily="18" charset="0"/>
              <a:buNone/>
            </a:pPr>
            <a:r>
              <a:rPr lang="en-US" altLang="en-US" sz="3200" dirty="0">
                <a:solidFill>
                  <a:srgbClr val="008000"/>
                </a:solidFill>
                <a:cs typeface="Arial" panose="020B0604020202020204" pitchFamily="34" charset="0"/>
                <a:sym typeface="Wingdings" panose="05000000000000000000" pitchFamily="2" charset="2"/>
              </a:rPr>
              <a:t>        </a:t>
            </a:r>
            <a:r>
              <a:rPr lang="tr-TR" altLang="en-US" sz="3200" dirty="0">
                <a:solidFill>
                  <a:srgbClr val="008000"/>
                </a:solidFill>
                <a:cs typeface="Arial" panose="020B0604020202020204" pitchFamily="34" charset="0"/>
                <a:sym typeface="Wingdings" panose="05000000000000000000" pitchFamily="2" charset="2"/>
              </a:rPr>
              <a:t>		</a:t>
            </a:r>
            <a:r>
              <a:rPr lang="en-US" altLang="en-US" sz="3200" dirty="0">
                <a:solidFill>
                  <a:srgbClr val="0000FF"/>
                </a:solidFill>
                <a:cs typeface="Arial" panose="020B0604020202020204" pitchFamily="34" charset="0"/>
                <a:sym typeface="Wingdings" panose="05000000000000000000" pitchFamily="2" charset="2"/>
              </a:rPr>
              <a:t>if</a:t>
            </a:r>
            <a:r>
              <a:rPr lang="en-US" altLang="en-US" sz="3200" dirty="0">
                <a:solidFill>
                  <a:srgbClr val="008000"/>
                </a:solidFill>
                <a:cs typeface="Arial" panose="020B0604020202020204" pitchFamily="34" charset="0"/>
                <a:sym typeface="Wingdings" panose="05000000000000000000" pitchFamily="2" charset="2"/>
              </a:rPr>
              <a:t> (temperature == hot)</a:t>
            </a:r>
            <a:r>
              <a:rPr lang="en-US" altLang="en-US" sz="3200" dirty="0">
                <a:solidFill>
                  <a:srgbClr val="0000FF"/>
                </a:solidFill>
                <a:cs typeface="Arial" panose="020B0604020202020204" pitchFamily="34" charset="0"/>
                <a:sym typeface="Wingdings" panose="05000000000000000000" pitchFamily="2" charset="2"/>
              </a:rPr>
              <a:t>:</a:t>
            </a:r>
          </a:p>
          <a:p>
            <a:pPr eaLnBrk="1" hangingPunct="1">
              <a:spcBef>
                <a:spcPct val="0"/>
              </a:spcBef>
              <a:buSzTx/>
              <a:buFont typeface="Times" panose="02020603050405020304" pitchFamily="18" charset="0"/>
              <a:buNone/>
            </a:pPr>
            <a:r>
              <a:rPr lang="en-US" altLang="en-US" sz="3200" dirty="0">
                <a:solidFill>
                  <a:srgbClr val="008000"/>
                </a:solidFill>
                <a:cs typeface="Arial" panose="020B0604020202020204" pitchFamily="34" charset="0"/>
                <a:sym typeface="Wingdings" panose="05000000000000000000" pitchFamily="2" charset="2"/>
              </a:rPr>
              <a:t>            </a:t>
            </a:r>
            <a:r>
              <a:rPr lang="tr-TR" altLang="en-US" sz="3200" dirty="0">
                <a:solidFill>
                  <a:srgbClr val="008000"/>
                </a:solidFill>
                <a:cs typeface="Arial" panose="020B0604020202020204" pitchFamily="34" charset="0"/>
                <a:sym typeface="Wingdings" panose="05000000000000000000" pitchFamily="2" charset="2"/>
              </a:rPr>
              <a:t>		</a:t>
            </a:r>
            <a:r>
              <a:rPr lang="en-US" altLang="en-US" sz="3200" dirty="0">
                <a:solidFill>
                  <a:srgbClr val="008000"/>
                </a:solidFill>
                <a:cs typeface="Arial" panose="020B0604020202020204" pitchFamily="34" charset="0"/>
                <a:sym typeface="Wingdings" panose="05000000000000000000" pitchFamily="2" charset="2"/>
              </a:rPr>
              <a:t>go swimming</a:t>
            </a:r>
          </a:p>
          <a:p>
            <a:pPr eaLnBrk="1" hangingPunct="1">
              <a:spcBef>
                <a:spcPct val="0"/>
              </a:spcBef>
              <a:buSzTx/>
              <a:buFont typeface="Times" panose="02020603050405020304" pitchFamily="18" charset="0"/>
              <a:buNone/>
            </a:pPr>
            <a:r>
              <a:rPr lang="en-US" altLang="en-US" sz="3200" dirty="0">
                <a:solidFill>
                  <a:srgbClr val="008000"/>
                </a:solidFill>
                <a:cs typeface="Arial" panose="020B0604020202020204" pitchFamily="34" charset="0"/>
                <a:sym typeface="Wingdings" panose="05000000000000000000" pitchFamily="2" charset="2"/>
              </a:rPr>
              <a:t>        </a:t>
            </a:r>
            <a:r>
              <a:rPr lang="tr-TR" altLang="en-US" sz="3200" dirty="0">
                <a:solidFill>
                  <a:srgbClr val="008000"/>
                </a:solidFill>
                <a:cs typeface="Arial" panose="020B0604020202020204" pitchFamily="34" charset="0"/>
                <a:sym typeface="Wingdings" panose="05000000000000000000" pitchFamily="2" charset="2"/>
              </a:rPr>
              <a:t>		</a:t>
            </a:r>
            <a:r>
              <a:rPr lang="en-US" altLang="en-US" sz="3200" dirty="0">
                <a:solidFill>
                  <a:srgbClr val="0000FF"/>
                </a:solidFill>
                <a:cs typeface="Arial" panose="020B0604020202020204" pitchFamily="34" charset="0"/>
                <a:sym typeface="Wingdings" panose="05000000000000000000" pitchFamily="2" charset="2"/>
              </a:rPr>
              <a:t>else:</a:t>
            </a:r>
          </a:p>
          <a:p>
            <a:pPr eaLnBrk="1" hangingPunct="1">
              <a:spcBef>
                <a:spcPct val="0"/>
              </a:spcBef>
              <a:buSzTx/>
              <a:buFont typeface="Times" panose="02020603050405020304" pitchFamily="18" charset="0"/>
              <a:buNone/>
            </a:pPr>
            <a:r>
              <a:rPr lang="en-US" altLang="en-US" sz="3200" dirty="0">
                <a:solidFill>
                  <a:srgbClr val="008000"/>
                </a:solidFill>
                <a:cs typeface="Arial" panose="020B0604020202020204" pitchFamily="34" charset="0"/>
                <a:sym typeface="Wingdings" panose="05000000000000000000" pitchFamily="2" charset="2"/>
              </a:rPr>
              <a:t>            </a:t>
            </a:r>
            <a:r>
              <a:rPr lang="tr-TR" altLang="en-US" sz="3200" dirty="0">
                <a:solidFill>
                  <a:srgbClr val="008000"/>
                </a:solidFill>
                <a:cs typeface="Arial" panose="020B0604020202020204" pitchFamily="34" charset="0"/>
                <a:sym typeface="Wingdings" panose="05000000000000000000" pitchFamily="2" charset="2"/>
              </a:rPr>
              <a:t>		</a:t>
            </a:r>
            <a:r>
              <a:rPr lang="en-US" altLang="en-US" sz="3200" dirty="0">
                <a:solidFill>
                  <a:srgbClr val="008000"/>
                </a:solidFill>
                <a:cs typeface="Arial" panose="020B0604020202020204" pitchFamily="34" charset="0"/>
                <a:sym typeface="Wingdings" panose="05000000000000000000" pitchFamily="2" charset="2"/>
              </a:rPr>
              <a:t>play golf</a:t>
            </a:r>
          </a:p>
          <a:p>
            <a:pPr eaLnBrk="1" hangingPunct="1">
              <a:spcBef>
                <a:spcPct val="0"/>
              </a:spcBef>
              <a:buSzTx/>
              <a:buFont typeface="Times" panose="02020603050405020304" pitchFamily="18" charset="0"/>
              <a:buNone/>
            </a:pPr>
            <a:r>
              <a:rPr lang="en-US" altLang="en-US" sz="3200" dirty="0">
                <a:solidFill>
                  <a:srgbClr val="008000"/>
                </a:solidFill>
                <a:cs typeface="Arial" panose="020B0604020202020204" pitchFamily="34" charset="0"/>
                <a:sym typeface="Wingdings" panose="05000000000000000000" pitchFamily="2" charset="2"/>
              </a:rPr>
              <a:t>    </a:t>
            </a:r>
            <a:r>
              <a:rPr lang="tr-TR" altLang="en-US" sz="3200" dirty="0">
                <a:solidFill>
                  <a:srgbClr val="008000"/>
                </a:solidFill>
                <a:cs typeface="Arial" panose="020B0604020202020204" pitchFamily="34" charset="0"/>
                <a:sym typeface="Wingdings" panose="05000000000000000000" pitchFamily="2" charset="2"/>
              </a:rPr>
              <a:t>	</a:t>
            </a:r>
            <a:r>
              <a:rPr lang="en-US" altLang="en-US" sz="3200" dirty="0">
                <a:solidFill>
                  <a:srgbClr val="0000FF"/>
                </a:solidFill>
                <a:cs typeface="Arial" panose="020B0604020202020204" pitchFamily="34" charset="0"/>
                <a:sym typeface="Wingdings" panose="05000000000000000000" pitchFamily="2" charset="2"/>
              </a:rPr>
              <a:t>else:</a:t>
            </a:r>
          </a:p>
          <a:p>
            <a:pPr eaLnBrk="1" hangingPunct="1">
              <a:spcBef>
                <a:spcPct val="0"/>
              </a:spcBef>
              <a:buSzTx/>
              <a:buFont typeface="Times" panose="02020603050405020304" pitchFamily="18" charset="0"/>
              <a:buNone/>
            </a:pPr>
            <a:r>
              <a:rPr lang="en-US" altLang="en-US" sz="3200" dirty="0">
                <a:solidFill>
                  <a:srgbClr val="008000"/>
                </a:solidFill>
                <a:cs typeface="Arial" panose="020B0604020202020204" pitchFamily="34" charset="0"/>
                <a:sym typeface="Wingdings" panose="05000000000000000000" pitchFamily="2" charset="2"/>
              </a:rPr>
              <a:t>        </a:t>
            </a:r>
            <a:r>
              <a:rPr lang="tr-TR" altLang="en-US" sz="3200" dirty="0">
                <a:solidFill>
                  <a:srgbClr val="008000"/>
                </a:solidFill>
                <a:cs typeface="Arial" panose="020B0604020202020204" pitchFamily="34" charset="0"/>
                <a:sym typeface="Wingdings" panose="05000000000000000000" pitchFamily="2" charset="2"/>
              </a:rPr>
              <a:t>	</a:t>
            </a:r>
            <a:r>
              <a:rPr lang="en-US" altLang="en-US" sz="3200" dirty="0">
                <a:solidFill>
                  <a:srgbClr val="008000"/>
                </a:solidFill>
                <a:cs typeface="Arial" panose="020B0604020202020204" pitchFamily="34" charset="0"/>
                <a:sym typeface="Wingdings" panose="05000000000000000000" pitchFamily="2" charset="2"/>
              </a:rPr>
              <a:t>watch television</a:t>
            </a:r>
          </a:p>
          <a:p>
            <a:endParaRPr lang="en-GB" dirty="0"/>
          </a:p>
        </p:txBody>
      </p:sp>
      <p:sp>
        <p:nvSpPr>
          <p:cNvPr id="4" name="Slide Number Placeholder 3">
            <a:extLst>
              <a:ext uri="{FF2B5EF4-FFF2-40B4-BE49-F238E27FC236}">
                <a16:creationId xmlns:a16="http://schemas.microsoft.com/office/drawing/2014/main" id="{D711D166-A191-2B1F-15A8-8DEF23145ACF}"/>
              </a:ext>
            </a:extLst>
          </p:cNvPr>
          <p:cNvSpPr>
            <a:spLocks noGrp="1"/>
          </p:cNvSpPr>
          <p:nvPr>
            <p:ph type="sldNum" sz="quarter" idx="10"/>
          </p:nvPr>
        </p:nvSpPr>
        <p:spPr/>
        <p:txBody>
          <a:bodyPr/>
          <a:lstStyle/>
          <a:p>
            <a:pPr>
              <a:defRPr/>
            </a:pPr>
            <a:fld id="{84936E72-87DE-42A3-B5C8-1843655DF388}" type="slidenum">
              <a:rPr lang="en-US" altLang="tr-TR" smtClean="0"/>
              <a:pPr>
                <a:defRPr/>
              </a:pPr>
              <a:t>22</a:t>
            </a:fld>
            <a:endParaRPr lang="en-US" altLang="tr-TR"/>
          </a:p>
        </p:txBody>
      </p:sp>
    </p:spTree>
    <p:extLst>
      <p:ext uri="{BB962C8B-B14F-4D97-AF65-F5344CB8AC3E}">
        <p14:creationId xmlns:p14="http://schemas.microsoft.com/office/powerpoint/2010/main" val="3717672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0ACE-326C-C2D2-584A-BE04B27DEE72}"/>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Pseudocode Primitives</a:t>
            </a:r>
            <a:endParaRPr lang="en-GB" dirty="0"/>
          </a:p>
        </p:txBody>
      </p:sp>
      <p:sp>
        <p:nvSpPr>
          <p:cNvPr id="3" name="Content Placeholder 2">
            <a:extLst>
              <a:ext uri="{FF2B5EF4-FFF2-40B4-BE49-F238E27FC236}">
                <a16:creationId xmlns:a16="http://schemas.microsoft.com/office/drawing/2014/main" id="{B17FD6AC-1EE8-2BE0-ED44-AA60C2EE96FC}"/>
              </a:ext>
            </a:extLst>
          </p:cNvPr>
          <p:cNvSpPr>
            <a:spLocks noGrp="1"/>
          </p:cNvSpPr>
          <p:nvPr>
            <p:ph idx="1"/>
          </p:nvPr>
        </p:nvSpPr>
        <p:spPr/>
        <p:txBody>
          <a:bodyPr/>
          <a:lstStyle/>
          <a:p>
            <a:pPr eaLnBrk="1" hangingPunct="1">
              <a:defRPr/>
            </a:pPr>
            <a:r>
              <a:rPr lang="en-US" dirty="0">
                <a:sym typeface="Wingdings" pitchFamily="2" charset="2"/>
              </a:rPr>
              <a:t>Define a function</a:t>
            </a:r>
          </a:p>
          <a:p>
            <a:pPr eaLnBrk="1" hangingPunct="1">
              <a:spcBef>
                <a:spcPts val="1200"/>
              </a:spcBef>
              <a:buFont typeface="Times" pitchFamily="1" charset="0"/>
              <a:buNone/>
              <a:defRPr/>
            </a:pPr>
            <a:r>
              <a:rPr lang="en-US" sz="3200" dirty="0">
                <a:latin typeface="Consolas" pitchFamily="49" charset="0"/>
                <a:cs typeface="Consolas" pitchFamily="49" charset="0"/>
                <a:sym typeface="Wingdings" pitchFamily="2" charset="2"/>
              </a:rPr>
              <a:t>      </a:t>
            </a:r>
            <a:r>
              <a:rPr lang="en-US" sz="2800" dirty="0">
                <a:solidFill>
                  <a:srgbClr val="0000FF"/>
                </a:solidFill>
                <a:latin typeface="Consolas" pitchFamily="49" charset="0"/>
                <a:cs typeface="Consolas" pitchFamily="49" charset="0"/>
                <a:sym typeface="Wingdings" pitchFamily="2" charset="2"/>
              </a:rPr>
              <a:t>def </a:t>
            </a:r>
            <a:r>
              <a:rPr lang="en-US" sz="2800" i="1" dirty="0">
                <a:solidFill>
                  <a:srgbClr val="800000"/>
                </a:solidFill>
                <a:latin typeface="Consolas" pitchFamily="49" charset="0"/>
                <a:cs typeface="Consolas" pitchFamily="49" charset="0"/>
                <a:sym typeface="Wingdings" pitchFamily="2" charset="2"/>
              </a:rPr>
              <a:t>name</a:t>
            </a:r>
            <a:r>
              <a:rPr lang="en-US" sz="2800" dirty="0">
                <a:solidFill>
                  <a:srgbClr val="008000"/>
                </a:solidFill>
                <a:latin typeface="Consolas" pitchFamily="49" charset="0"/>
                <a:cs typeface="Consolas" pitchFamily="49" charset="0"/>
                <a:sym typeface="Wingdings" pitchFamily="2" charset="2"/>
              </a:rPr>
              <a:t>()</a:t>
            </a:r>
            <a:r>
              <a:rPr lang="en-US" sz="2800" dirty="0">
                <a:solidFill>
                  <a:srgbClr val="0000FF"/>
                </a:solidFill>
                <a:latin typeface="Consolas" pitchFamily="49" charset="0"/>
                <a:cs typeface="Consolas" pitchFamily="49" charset="0"/>
                <a:sym typeface="Wingdings" pitchFamily="2" charset="2"/>
              </a:rPr>
              <a:t>:</a:t>
            </a:r>
          </a:p>
          <a:p>
            <a:pPr lvl="1">
              <a:lnSpc>
                <a:spcPct val="90000"/>
              </a:lnSpc>
              <a:defRPr/>
            </a:pPr>
            <a:r>
              <a:rPr lang="en-US" dirty="0">
                <a:sym typeface="Wingdings" pitchFamily="2" charset="2"/>
              </a:rPr>
              <a:t>example</a:t>
            </a:r>
          </a:p>
          <a:p>
            <a:pPr marL="0" indent="0" eaLnBrk="1" hangingPunct="1">
              <a:spcBef>
                <a:spcPts val="1200"/>
              </a:spcBef>
              <a:buFont typeface="Times" pitchFamily="1" charset="0"/>
              <a:buNone/>
              <a:defRPr/>
            </a:pPr>
            <a:r>
              <a:rPr lang="en-US" sz="3200" dirty="0">
                <a:latin typeface="Consolas" pitchFamily="49" charset="0"/>
                <a:cs typeface="Consolas" pitchFamily="49" charset="0"/>
                <a:sym typeface="Wingdings" pitchFamily="2" charset="2"/>
              </a:rPr>
              <a:t>      </a:t>
            </a:r>
            <a:r>
              <a:rPr lang="en-US" sz="2800" dirty="0">
                <a:solidFill>
                  <a:srgbClr val="0000FF"/>
                </a:solidFill>
                <a:latin typeface="Consolas" pitchFamily="49" charset="0"/>
                <a:cs typeface="Consolas" pitchFamily="49" charset="0"/>
                <a:sym typeface="Wingdings" pitchFamily="2" charset="2"/>
              </a:rPr>
              <a:t>def</a:t>
            </a:r>
            <a:r>
              <a:rPr lang="en-US" sz="2800" dirty="0">
                <a:solidFill>
                  <a:srgbClr val="008000"/>
                </a:solidFill>
                <a:latin typeface="Consolas" pitchFamily="49" charset="0"/>
                <a:cs typeface="Consolas" pitchFamily="49" charset="0"/>
                <a:sym typeface="Wingdings" pitchFamily="2" charset="2"/>
              </a:rPr>
              <a:t> </a:t>
            </a:r>
            <a:r>
              <a:rPr lang="en-US" sz="2800" dirty="0" err="1">
                <a:solidFill>
                  <a:srgbClr val="800000"/>
                </a:solidFill>
                <a:latin typeface="Consolas" pitchFamily="49" charset="0"/>
                <a:cs typeface="Consolas" pitchFamily="49" charset="0"/>
                <a:sym typeface="Wingdings" pitchFamily="2" charset="2"/>
              </a:rPr>
              <a:t>ProcessLoan</a:t>
            </a:r>
            <a:r>
              <a:rPr lang="en-US" sz="2800" dirty="0">
                <a:solidFill>
                  <a:srgbClr val="008000"/>
                </a:solidFill>
                <a:latin typeface="Consolas" pitchFamily="49" charset="0"/>
                <a:cs typeface="Consolas" pitchFamily="49" charset="0"/>
                <a:sym typeface="Wingdings" pitchFamily="2" charset="2"/>
              </a:rPr>
              <a:t>():</a:t>
            </a:r>
          </a:p>
          <a:p>
            <a:pPr eaLnBrk="1" hangingPunct="1">
              <a:spcBef>
                <a:spcPts val="1200"/>
              </a:spcBef>
              <a:defRPr/>
            </a:pPr>
            <a:r>
              <a:rPr lang="en-US" dirty="0">
                <a:sym typeface="Wingdings" pitchFamily="2" charset="2"/>
              </a:rPr>
              <a:t>Executing a function</a:t>
            </a:r>
          </a:p>
          <a:p>
            <a:pPr marL="0" indent="0" eaLnBrk="1" hangingPunct="1">
              <a:spcBef>
                <a:spcPts val="1200"/>
              </a:spcBef>
              <a:buFont typeface="Times" pitchFamily="1" charset="0"/>
              <a:buNone/>
              <a:defRPr/>
            </a:pPr>
            <a:r>
              <a:rPr lang="en-US" sz="3200" dirty="0">
                <a:latin typeface="Consolas" pitchFamily="49" charset="0"/>
                <a:cs typeface="Consolas" pitchFamily="49" charset="0"/>
                <a:sym typeface="Wingdings" pitchFamily="2" charset="2"/>
              </a:rPr>
              <a:t>     </a:t>
            </a:r>
            <a:r>
              <a:rPr lang="en-US" sz="2800" dirty="0">
                <a:solidFill>
                  <a:srgbClr val="0000FF"/>
                </a:solidFill>
                <a:latin typeface="Consolas" pitchFamily="49" charset="0"/>
                <a:cs typeface="Consolas" pitchFamily="49" charset="0"/>
                <a:sym typeface="Wingdings" pitchFamily="2" charset="2"/>
              </a:rPr>
              <a:t>if</a:t>
            </a:r>
            <a:r>
              <a:rPr lang="en-US" sz="2800" dirty="0">
                <a:solidFill>
                  <a:srgbClr val="008000"/>
                </a:solidFill>
                <a:latin typeface="Consolas" pitchFamily="49" charset="0"/>
                <a:cs typeface="Consolas" pitchFamily="49" charset="0"/>
                <a:sym typeface="Wingdings" pitchFamily="2" charset="2"/>
              </a:rPr>
              <a:t> (. . .)</a:t>
            </a:r>
            <a:r>
              <a:rPr lang="en-US" sz="2800" dirty="0">
                <a:solidFill>
                  <a:srgbClr val="0000FF"/>
                </a:solidFill>
                <a:latin typeface="Consolas" pitchFamily="49" charset="0"/>
                <a:cs typeface="Consolas" pitchFamily="49" charset="0"/>
                <a:sym typeface="Wingdings" pitchFamily="2" charset="2"/>
              </a:rPr>
              <a:t>:</a:t>
            </a:r>
          </a:p>
          <a:p>
            <a:pPr marL="0" indent="0" eaLnBrk="1" hangingPunct="1">
              <a:spcBef>
                <a:spcPts val="0"/>
              </a:spcBef>
              <a:buFont typeface="Times" pitchFamily="1" charset="0"/>
              <a:buNone/>
              <a:defRPr/>
            </a:pPr>
            <a:r>
              <a:rPr lang="en-US" sz="2800" dirty="0">
                <a:solidFill>
                  <a:srgbClr val="008000"/>
                </a:solidFill>
                <a:latin typeface="Consolas" pitchFamily="49" charset="0"/>
                <a:cs typeface="Consolas" pitchFamily="49" charset="0"/>
                <a:sym typeface="Wingdings" pitchFamily="2" charset="2"/>
              </a:rPr>
              <a:t>          </a:t>
            </a:r>
            <a:r>
              <a:rPr lang="en-US" sz="2800" dirty="0" err="1">
                <a:solidFill>
                  <a:srgbClr val="800000"/>
                </a:solidFill>
                <a:latin typeface="Consolas" pitchFamily="49" charset="0"/>
                <a:cs typeface="Consolas" pitchFamily="49" charset="0"/>
                <a:sym typeface="Wingdings" pitchFamily="2" charset="2"/>
              </a:rPr>
              <a:t>ProcessLoan</a:t>
            </a:r>
            <a:r>
              <a:rPr lang="en-US" sz="2800" dirty="0">
                <a:solidFill>
                  <a:srgbClr val="008000"/>
                </a:solidFill>
                <a:latin typeface="Consolas" pitchFamily="49" charset="0"/>
                <a:cs typeface="Consolas" pitchFamily="49" charset="0"/>
                <a:sym typeface="Wingdings" pitchFamily="2" charset="2"/>
              </a:rPr>
              <a:t>()</a:t>
            </a:r>
          </a:p>
          <a:p>
            <a:pPr marL="0" indent="0" eaLnBrk="1" hangingPunct="1">
              <a:spcBef>
                <a:spcPts val="0"/>
              </a:spcBef>
              <a:buFont typeface="Times" pitchFamily="1" charset="0"/>
              <a:buNone/>
              <a:defRPr/>
            </a:pPr>
            <a:r>
              <a:rPr lang="en-US" sz="2800" dirty="0">
                <a:solidFill>
                  <a:srgbClr val="008000"/>
                </a:solidFill>
                <a:latin typeface="Consolas" pitchFamily="49" charset="0"/>
                <a:cs typeface="Consolas" pitchFamily="49" charset="0"/>
                <a:sym typeface="Wingdings" pitchFamily="2" charset="2"/>
              </a:rPr>
              <a:t>      </a:t>
            </a:r>
            <a:r>
              <a:rPr lang="en-US" sz="2800" dirty="0">
                <a:solidFill>
                  <a:srgbClr val="0000FF"/>
                </a:solidFill>
                <a:latin typeface="Consolas" pitchFamily="49" charset="0"/>
                <a:cs typeface="Consolas" pitchFamily="49" charset="0"/>
                <a:sym typeface="Wingdings" pitchFamily="2" charset="2"/>
              </a:rPr>
              <a:t>else:</a:t>
            </a:r>
          </a:p>
          <a:p>
            <a:pPr marL="0" indent="0" eaLnBrk="1" hangingPunct="1">
              <a:spcBef>
                <a:spcPts val="0"/>
              </a:spcBef>
              <a:buFont typeface="Times" pitchFamily="1" charset="0"/>
              <a:buNone/>
              <a:defRPr/>
            </a:pPr>
            <a:r>
              <a:rPr lang="en-US" sz="2800" dirty="0">
                <a:solidFill>
                  <a:srgbClr val="008000"/>
                </a:solidFill>
                <a:latin typeface="Consolas" pitchFamily="49" charset="0"/>
                <a:cs typeface="Consolas" pitchFamily="49" charset="0"/>
                <a:sym typeface="Wingdings" pitchFamily="2" charset="2"/>
              </a:rPr>
              <a:t>          </a:t>
            </a:r>
            <a:r>
              <a:rPr lang="en-US" sz="2800" dirty="0" err="1">
                <a:solidFill>
                  <a:srgbClr val="800000"/>
                </a:solidFill>
                <a:latin typeface="Consolas" pitchFamily="49" charset="0"/>
                <a:cs typeface="Consolas" pitchFamily="49" charset="0"/>
                <a:sym typeface="Wingdings" pitchFamily="2" charset="2"/>
              </a:rPr>
              <a:t>RejectApplication</a:t>
            </a:r>
            <a:r>
              <a:rPr lang="en-US" sz="2800" dirty="0">
                <a:solidFill>
                  <a:srgbClr val="008000"/>
                </a:solidFill>
                <a:latin typeface="Consolas" pitchFamily="49" charset="0"/>
                <a:cs typeface="Consolas" pitchFamily="49" charset="0"/>
                <a:sym typeface="Wingdings" pitchFamily="2" charset="2"/>
              </a:rPr>
              <a:t>()</a:t>
            </a:r>
          </a:p>
          <a:p>
            <a:endParaRPr lang="en-GB" dirty="0"/>
          </a:p>
        </p:txBody>
      </p:sp>
      <p:sp>
        <p:nvSpPr>
          <p:cNvPr id="4" name="Slide Number Placeholder 3">
            <a:extLst>
              <a:ext uri="{FF2B5EF4-FFF2-40B4-BE49-F238E27FC236}">
                <a16:creationId xmlns:a16="http://schemas.microsoft.com/office/drawing/2014/main" id="{9A4C8F9B-1605-F60B-9D05-EBFE90EE2367}"/>
              </a:ext>
            </a:extLst>
          </p:cNvPr>
          <p:cNvSpPr>
            <a:spLocks noGrp="1"/>
          </p:cNvSpPr>
          <p:nvPr>
            <p:ph type="sldNum" sz="quarter" idx="10"/>
          </p:nvPr>
        </p:nvSpPr>
        <p:spPr/>
        <p:txBody>
          <a:bodyPr/>
          <a:lstStyle/>
          <a:p>
            <a:pPr>
              <a:defRPr/>
            </a:pPr>
            <a:fld id="{84936E72-87DE-42A3-B5C8-1843655DF388}" type="slidenum">
              <a:rPr lang="en-US" altLang="tr-TR" smtClean="0"/>
              <a:pPr>
                <a:defRPr/>
              </a:pPr>
              <a:t>23</a:t>
            </a:fld>
            <a:endParaRPr lang="en-US" altLang="tr-TR"/>
          </a:p>
        </p:txBody>
      </p:sp>
    </p:spTree>
    <p:extLst>
      <p:ext uri="{BB962C8B-B14F-4D97-AF65-F5344CB8AC3E}">
        <p14:creationId xmlns:p14="http://schemas.microsoft.com/office/powerpoint/2010/main" val="4066199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76C36-FEC6-C883-7BAA-DCDFF0CD0B0A}"/>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The procedure Greetings in pseudocode</a:t>
            </a:r>
            <a:endParaRPr lang="en-GB" dirty="0"/>
          </a:p>
        </p:txBody>
      </p:sp>
      <p:sp>
        <p:nvSpPr>
          <p:cNvPr id="3" name="Content Placeholder 2">
            <a:extLst>
              <a:ext uri="{FF2B5EF4-FFF2-40B4-BE49-F238E27FC236}">
                <a16:creationId xmlns:a16="http://schemas.microsoft.com/office/drawing/2014/main" id="{0A053227-48F6-E3F3-A872-76ECE3E6C519}"/>
              </a:ext>
            </a:extLst>
          </p:cNvPr>
          <p:cNvSpPr>
            <a:spLocks noGrp="1"/>
          </p:cNvSpPr>
          <p:nvPr>
            <p:ph idx="1"/>
          </p:nvPr>
        </p:nvSpPr>
        <p:spPr/>
        <p:txBody>
          <a:bodyPr/>
          <a:lstStyle/>
          <a:p>
            <a:endParaRPr lang="tr-TR" altLang="en-US" dirty="0">
              <a:solidFill>
                <a:srgbClr val="0000FF"/>
              </a:solidFill>
              <a:latin typeface="Consolas" panose="020B0609020204030204" pitchFamily="49" charset="0"/>
            </a:endParaRPr>
          </a:p>
          <a:p>
            <a:pPr marL="0" indent="0">
              <a:buNone/>
            </a:pPr>
            <a:r>
              <a:rPr lang="tr-TR" altLang="en-US" dirty="0">
                <a:solidFill>
                  <a:srgbClr val="0000FF"/>
                </a:solidFill>
                <a:latin typeface="Consolas" panose="020B0609020204030204" pitchFamily="49" charset="0"/>
              </a:rPr>
              <a:t>	</a:t>
            </a:r>
            <a:r>
              <a:rPr lang="en-US" altLang="en-US" dirty="0">
                <a:solidFill>
                  <a:srgbClr val="0000FF"/>
                </a:solidFill>
                <a:latin typeface="Consolas" panose="020B0609020204030204" pitchFamily="49" charset="0"/>
              </a:rPr>
              <a:t>def</a:t>
            </a:r>
            <a:r>
              <a:rPr lang="en-US" altLang="en-US" dirty="0">
                <a:solidFill>
                  <a:srgbClr val="008000"/>
                </a:solidFill>
                <a:latin typeface="Consolas" panose="020B0609020204030204" pitchFamily="49" charset="0"/>
              </a:rPr>
              <a:t> </a:t>
            </a:r>
            <a:r>
              <a:rPr lang="en-US" altLang="en-US" dirty="0">
                <a:solidFill>
                  <a:srgbClr val="800000"/>
                </a:solidFill>
                <a:latin typeface="Consolas" panose="020B0609020204030204" pitchFamily="49" charset="0"/>
              </a:rPr>
              <a:t>Greetings</a:t>
            </a:r>
            <a:r>
              <a:rPr lang="en-US" altLang="en-US" dirty="0">
                <a:solidFill>
                  <a:srgbClr val="008000"/>
                </a:solidFill>
                <a:latin typeface="Consolas" panose="020B0609020204030204" pitchFamily="49" charset="0"/>
              </a:rPr>
              <a:t>()</a:t>
            </a:r>
            <a:r>
              <a:rPr lang="en-US" altLang="en-US" dirty="0">
                <a:solidFill>
                  <a:srgbClr val="0000FF"/>
                </a:solidFill>
                <a:latin typeface="Consolas" panose="020B0609020204030204" pitchFamily="49" charset="0"/>
              </a:rPr>
              <a:t>:</a:t>
            </a:r>
          </a:p>
          <a:p>
            <a:pPr marL="0" indent="0">
              <a:buNone/>
            </a:pPr>
            <a:r>
              <a:rPr lang="en-US" altLang="en-US" dirty="0">
                <a:solidFill>
                  <a:srgbClr val="008000"/>
                </a:solidFill>
                <a:latin typeface="Consolas" panose="020B0609020204030204" pitchFamily="49" charset="0"/>
              </a:rPr>
              <a:t>    </a:t>
            </a:r>
            <a:r>
              <a:rPr lang="tr-TR" altLang="en-US" dirty="0">
                <a:solidFill>
                  <a:srgbClr val="008000"/>
                </a:solidFill>
                <a:latin typeface="Consolas" panose="020B0609020204030204" pitchFamily="49" charset="0"/>
              </a:rPr>
              <a:t>		</a:t>
            </a:r>
            <a:r>
              <a:rPr lang="en-US" altLang="en-US" dirty="0">
                <a:solidFill>
                  <a:srgbClr val="800000"/>
                </a:solidFill>
                <a:latin typeface="Consolas" panose="020B0609020204030204" pitchFamily="49" charset="0"/>
              </a:rPr>
              <a:t>Count</a:t>
            </a:r>
            <a:r>
              <a:rPr lang="en-US" altLang="en-US" dirty="0">
                <a:solidFill>
                  <a:srgbClr val="008000"/>
                </a:solidFill>
                <a:latin typeface="Consolas" panose="020B0609020204030204" pitchFamily="49" charset="0"/>
              </a:rPr>
              <a:t> = 3</a:t>
            </a:r>
          </a:p>
          <a:p>
            <a:pPr marL="0" indent="0">
              <a:buNone/>
            </a:pPr>
            <a:r>
              <a:rPr lang="en-US" altLang="en-US" dirty="0">
                <a:solidFill>
                  <a:srgbClr val="008000"/>
                </a:solidFill>
                <a:latin typeface="Consolas" panose="020B0609020204030204" pitchFamily="49" charset="0"/>
              </a:rPr>
              <a:t>    </a:t>
            </a:r>
            <a:r>
              <a:rPr lang="tr-TR" altLang="en-US" dirty="0">
                <a:solidFill>
                  <a:srgbClr val="008000"/>
                </a:solidFill>
                <a:latin typeface="Consolas" panose="020B0609020204030204" pitchFamily="49" charset="0"/>
              </a:rPr>
              <a:t>		</a:t>
            </a:r>
            <a:r>
              <a:rPr lang="en-US" altLang="en-US" dirty="0">
                <a:solidFill>
                  <a:srgbClr val="0000FF"/>
                </a:solidFill>
                <a:latin typeface="Consolas" panose="020B0609020204030204" pitchFamily="49" charset="0"/>
              </a:rPr>
              <a:t>while</a:t>
            </a:r>
            <a:r>
              <a:rPr lang="en-US" altLang="en-US" dirty="0">
                <a:solidFill>
                  <a:srgbClr val="008000"/>
                </a:solidFill>
                <a:latin typeface="Consolas" panose="020B0609020204030204" pitchFamily="49" charset="0"/>
              </a:rPr>
              <a:t> (Count &gt; 0)</a:t>
            </a:r>
            <a:r>
              <a:rPr lang="en-US" altLang="en-US" dirty="0">
                <a:solidFill>
                  <a:srgbClr val="0000FF"/>
                </a:solidFill>
                <a:latin typeface="Consolas" panose="020B0609020204030204" pitchFamily="49" charset="0"/>
              </a:rPr>
              <a:t>:</a:t>
            </a:r>
          </a:p>
          <a:p>
            <a:pPr marL="0" indent="0">
              <a:buNone/>
            </a:pPr>
            <a:r>
              <a:rPr lang="en-US" altLang="en-US" dirty="0">
                <a:solidFill>
                  <a:srgbClr val="008000"/>
                </a:solidFill>
                <a:latin typeface="Consolas" panose="020B0609020204030204" pitchFamily="49" charset="0"/>
              </a:rPr>
              <a:t>        </a:t>
            </a:r>
            <a:r>
              <a:rPr lang="tr-TR" altLang="en-US" dirty="0">
                <a:solidFill>
                  <a:srgbClr val="008000"/>
                </a:solidFill>
                <a:latin typeface="Consolas" panose="020B0609020204030204" pitchFamily="49" charset="0"/>
              </a:rPr>
              <a:t>		</a:t>
            </a:r>
            <a:r>
              <a:rPr lang="en-US" altLang="en-US" dirty="0">
                <a:solidFill>
                  <a:srgbClr val="0000FF"/>
                </a:solidFill>
                <a:latin typeface="Consolas" panose="020B0609020204030204" pitchFamily="49" charset="0"/>
              </a:rPr>
              <a:t>print</a:t>
            </a:r>
            <a:r>
              <a:rPr lang="en-US" altLang="en-US" dirty="0">
                <a:solidFill>
                  <a:srgbClr val="008000"/>
                </a:solidFill>
                <a:latin typeface="Consolas" panose="020B0609020204030204" pitchFamily="49" charset="0"/>
              </a:rPr>
              <a:t>(</a:t>
            </a:r>
            <a:r>
              <a:rPr lang="en-US" altLang="en-US" dirty="0">
                <a:solidFill>
                  <a:srgbClr val="800080"/>
                </a:solidFill>
                <a:latin typeface="Consolas" panose="020B0609020204030204" pitchFamily="49" charset="0"/>
              </a:rPr>
              <a:t>'Hello'</a:t>
            </a:r>
            <a:r>
              <a:rPr lang="en-US" altLang="en-US" dirty="0">
                <a:solidFill>
                  <a:srgbClr val="008000"/>
                </a:solidFill>
                <a:latin typeface="Consolas" panose="020B0609020204030204" pitchFamily="49" charset="0"/>
              </a:rPr>
              <a:t>)</a:t>
            </a:r>
          </a:p>
          <a:p>
            <a:pPr marL="0" indent="0">
              <a:buNone/>
            </a:pPr>
            <a:r>
              <a:rPr lang="en-US" altLang="en-US" dirty="0">
                <a:solidFill>
                  <a:srgbClr val="008000"/>
                </a:solidFill>
                <a:latin typeface="Consolas" panose="020B0609020204030204" pitchFamily="49" charset="0"/>
              </a:rPr>
              <a:t>        </a:t>
            </a:r>
            <a:r>
              <a:rPr lang="tr-TR" altLang="en-US" dirty="0">
                <a:solidFill>
                  <a:srgbClr val="008000"/>
                </a:solidFill>
                <a:latin typeface="Consolas" panose="020B0609020204030204" pitchFamily="49" charset="0"/>
              </a:rPr>
              <a:t>		</a:t>
            </a:r>
            <a:r>
              <a:rPr lang="en-US" altLang="en-US" dirty="0">
                <a:solidFill>
                  <a:srgbClr val="008000"/>
                </a:solidFill>
                <a:latin typeface="Consolas" panose="020B0609020204030204" pitchFamily="49" charset="0"/>
              </a:rPr>
              <a:t>Count = Count - 1</a:t>
            </a:r>
            <a:endParaRPr lang="en-GB" dirty="0"/>
          </a:p>
        </p:txBody>
      </p:sp>
      <p:sp>
        <p:nvSpPr>
          <p:cNvPr id="4" name="Slide Number Placeholder 3">
            <a:extLst>
              <a:ext uri="{FF2B5EF4-FFF2-40B4-BE49-F238E27FC236}">
                <a16:creationId xmlns:a16="http://schemas.microsoft.com/office/drawing/2014/main" id="{4E6E2C76-15A5-3ADC-5F1E-354ADF1E065E}"/>
              </a:ext>
            </a:extLst>
          </p:cNvPr>
          <p:cNvSpPr>
            <a:spLocks noGrp="1"/>
          </p:cNvSpPr>
          <p:nvPr>
            <p:ph type="sldNum" sz="quarter" idx="10"/>
          </p:nvPr>
        </p:nvSpPr>
        <p:spPr/>
        <p:txBody>
          <a:bodyPr/>
          <a:lstStyle/>
          <a:p>
            <a:pPr>
              <a:defRPr/>
            </a:pPr>
            <a:fld id="{84936E72-87DE-42A3-B5C8-1843655DF388}" type="slidenum">
              <a:rPr lang="en-US" altLang="tr-TR" smtClean="0"/>
              <a:pPr>
                <a:defRPr/>
              </a:pPr>
              <a:t>24</a:t>
            </a:fld>
            <a:endParaRPr lang="en-US" altLang="tr-TR"/>
          </a:p>
        </p:txBody>
      </p:sp>
    </p:spTree>
    <p:extLst>
      <p:ext uri="{BB962C8B-B14F-4D97-AF65-F5344CB8AC3E}">
        <p14:creationId xmlns:p14="http://schemas.microsoft.com/office/powerpoint/2010/main" val="3064178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9A8F5-B443-5D5D-D8AD-2CB6A3632423}"/>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Pseudocode Primitives</a:t>
            </a:r>
            <a:endParaRPr lang="en-GB" dirty="0"/>
          </a:p>
        </p:txBody>
      </p:sp>
      <p:sp>
        <p:nvSpPr>
          <p:cNvPr id="3" name="Content Placeholder 2">
            <a:extLst>
              <a:ext uri="{FF2B5EF4-FFF2-40B4-BE49-F238E27FC236}">
                <a16:creationId xmlns:a16="http://schemas.microsoft.com/office/drawing/2014/main" id="{B25760CF-E337-2ADF-7B1D-CB8CB15F1251}"/>
              </a:ext>
            </a:extLst>
          </p:cNvPr>
          <p:cNvSpPr>
            <a:spLocks noGrp="1"/>
          </p:cNvSpPr>
          <p:nvPr>
            <p:ph idx="1"/>
          </p:nvPr>
        </p:nvSpPr>
        <p:spPr/>
        <p:txBody>
          <a:bodyPr/>
          <a:lstStyle/>
          <a:p>
            <a:pPr eaLnBrk="1" hangingPunct="1">
              <a:defRPr/>
            </a:pPr>
            <a:r>
              <a:rPr lang="en-US" dirty="0">
                <a:sym typeface="Wingdings" pitchFamily="2" charset="2"/>
              </a:rPr>
              <a:t>Using parameters</a:t>
            </a:r>
          </a:p>
          <a:p>
            <a:pPr eaLnBrk="1" hangingPunct="1">
              <a:spcBef>
                <a:spcPts val="1200"/>
              </a:spcBef>
              <a:buFont typeface="Times" pitchFamily="1" charset="0"/>
              <a:buNone/>
              <a:defRPr/>
            </a:pPr>
            <a:r>
              <a:rPr lang="en-US" sz="3200" dirty="0">
                <a:latin typeface="Consolas" pitchFamily="49" charset="0"/>
                <a:cs typeface="Consolas" pitchFamily="49" charset="0"/>
                <a:sym typeface="Wingdings" pitchFamily="2" charset="2"/>
              </a:rPr>
              <a:t>    </a:t>
            </a:r>
            <a:r>
              <a:rPr lang="en-US" sz="3200" dirty="0">
                <a:solidFill>
                  <a:srgbClr val="0000FF"/>
                </a:solidFill>
                <a:latin typeface="Consolas" pitchFamily="49" charset="0"/>
                <a:cs typeface="Consolas" pitchFamily="49" charset="0"/>
                <a:sym typeface="Wingdings" pitchFamily="2" charset="2"/>
              </a:rPr>
              <a:t>def</a:t>
            </a:r>
            <a:r>
              <a:rPr lang="en-US" sz="3200" dirty="0">
                <a:solidFill>
                  <a:srgbClr val="008000"/>
                </a:solidFill>
                <a:latin typeface="Consolas" pitchFamily="49" charset="0"/>
                <a:cs typeface="Consolas" pitchFamily="49" charset="0"/>
                <a:sym typeface="Wingdings" pitchFamily="2" charset="2"/>
              </a:rPr>
              <a:t> </a:t>
            </a:r>
            <a:r>
              <a:rPr lang="en-US" sz="3200" dirty="0">
                <a:solidFill>
                  <a:srgbClr val="800000"/>
                </a:solidFill>
                <a:latin typeface="Consolas" pitchFamily="49" charset="0"/>
                <a:cs typeface="Consolas" pitchFamily="49" charset="0"/>
                <a:sym typeface="Wingdings" pitchFamily="2" charset="2"/>
              </a:rPr>
              <a:t>Sort</a:t>
            </a:r>
            <a:r>
              <a:rPr lang="en-US" sz="3200" dirty="0">
                <a:solidFill>
                  <a:srgbClr val="008000"/>
                </a:solidFill>
                <a:latin typeface="Consolas" pitchFamily="49" charset="0"/>
                <a:cs typeface="Consolas" pitchFamily="49" charset="0"/>
                <a:sym typeface="Wingdings" pitchFamily="2" charset="2"/>
              </a:rPr>
              <a:t>(List)</a:t>
            </a:r>
            <a:r>
              <a:rPr lang="en-US" sz="3200" dirty="0">
                <a:solidFill>
                  <a:srgbClr val="0000FF"/>
                </a:solidFill>
                <a:latin typeface="Consolas" pitchFamily="49" charset="0"/>
                <a:cs typeface="Consolas" pitchFamily="49" charset="0"/>
                <a:sym typeface="Wingdings" pitchFamily="2" charset="2"/>
              </a:rPr>
              <a:t>:</a:t>
            </a:r>
          </a:p>
          <a:p>
            <a:pPr eaLnBrk="1" hangingPunct="1">
              <a:spcBef>
                <a:spcPts val="0"/>
              </a:spcBef>
              <a:buFont typeface="Times" pitchFamily="1" charset="0"/>
              <a:buNone/>
              <a:defRPr/>
            </a:pPr>
            <a:r>
              <a:rPr lang="en-US" sz="3200" dirty="0">
                <a:solidFill>
                  <a:srgbClr val="008000"/>
                </a:solidFill>
                <a:latin typeface="Consolas" pitchFamily="49" charset="0"/>
                <a:cs typeface="Consolas" pitchFamily="49" charset="0"/>
                <a:sym typeface="Wingdings" pitchFamily="2" charset="2"/>
              </a:rPr>
              <a:t>        .</a:t>
            </a:r>
          </a:p>
          <a:p>
            <a:pPr eaLnBrk="1" hangingPunct="1">
              <a:spcBef>
                <a:spcPts val="0"/>
              </a:spcBef>
              <a:buFont typeface="Times" pitchFamily="1" charset="0"/>
              <a:buNone/>
              <a:defRPr/>
            </a:pPr>
            <a:r>
              <a:rPr lang="en-US" sz="3200" dirty="0">
                <a:solidFill>
                  <a:srgbClr val="008000"/>
                </a:solidFill>
                <a:latin typeface="Consolas" pitchFamily="49" charset="0"/>
                <a:cs typeface="Consolas" pitchFamily="49" charset="0"/>
                <a:sym typeface="Wingdings" pitchFamily="2" charset="2"/>
              </a:rPr>
              <a:t>        .</a:t>
            </a:r>
            <a:endParaRPr lang="tr-TR" sz="3200" dirty="0">
              <a:solidFill>
                <a:srgbClr val="008000"/>
              </a:solidFill>
              <a:latin typeface="Consolas" pitchFamily="49" charset="0"/>
              <a:cs typeface="Consolas" pitchFamily="49" charset="0"/>
              <a:sym typeface="Wingdings" pitchFamily="2" charset="2"/>
            </a:endParaRPr>
          </a:p>
          <a:p>
            <a:pPr eaLnBrk="1" hangingPunct="1">
              <a:spcBef>
                <a:spcPts val="0"/>
              </a:spcBef>
              <a:buFont typeface="Times" pitchFamily="1" charset="0"/>
              <a:buNone/>
              <a:defRPr/>
            </a:pPr>
            <a:r>
              <a:rPr lang="en-US" sz="3200" dirty="0">
                <a:solidFill>
                  <a:srgbClr val="008000"/>
                </a:solidFill>
                <a:latin typeface="Consolas" pitchFamily="49" charset="0"/>
                <a:cs typeface="Consolas" pitchFamily="49" charset="0"/>
                <a:sym typeface="Wingdings" pitchFamily="2" charset="2"/>
              </a:rPr>
              <a:t> </a:t>
            </a:r>
            <a:r>
              <a:rPr lang="tr-TR" sz="3200" dirty="0">
                <a:solidFill>
                  <a:srgbClr val="008000"/>
                </a:solidFill>
                <a:latin typeface="Consolas" pitchFamily="49" charset="0"/>
                <a:cs typeface="Consolas" pitchFamily="49" charset="0"/>
                <a:sym typeface="Wingdings" pitchFamily="2" charset="2"/>
              </a:rPr>
              <a:t>			</a:t>
            </a:r>
            <a:r>
              <a:rPr lang="en-US" sz="3200" dirty="0">
                <a:solidFill>
                  <a:srgbClr val="008000"/>
                </a:solidFill>
                <a:latin typeface="Consolas" pitchFamily="49" charset="0"/>
                <a:cs typeface="Consolas" pitchFamily="49" charset="0"/>
                <a:sym typeface="Wingdings" pitchFamily="2" charset="2"/>
              </a:rPr>
              <a:t>.</a:t>
            </a:r>
          </a:p>
          <a:p>
            <a:pPr eaLnBrk="1" hangingPunct="1">
              <a:spcBef>
                <a:spcPts val="1200"/>
              </a:spcBef>
              <a:defRPr/>
            </a:pPr>
            <a:r>
              <a:rPr lang="en-US" dirty="0">
                <a:sym typeface="Wingdings" pitchFamily="2" charset="2"/>
              </a:rPr>
              <a:t>Executing Sort on different lists</a:t>
            </a:r>
          </a:p>
          <a:p>
            <a:pPr marL="0" indent="0" eaLnBrk="1" hangingPunct="1">
              <a:spcBef>
                <a:spcPts val="1200"/>
              </a:spcBef>
              <a:buFont typeface="Times" pitchFamily="1" charset="0"/>
              <a:buNone/>
              <a:defRPr/>
            </a:pPr>
            <a:r>
              <a:rPr lang="en-US" sz="3200" dirty="0">
                <a:latin typeface="Consolas" pitchFamily="49" charset="0"/>
                <a:cs typeface="Consolas" pitchFamily="49" charset="0"/>
                <a:sym typeface="Wingdings" pitchFamily="2" charset="2"/>
              </a:rPr>
              <a:t>    </a:t>
            </a:r>
            <a:r>
              <a:rPr lang="en-US" sz="3200" dirty="0">
                <a:solidFill>
                  <a:srgbClr val="800000"/>
                </a:solidFill>
                <a:latin typeface="Consolas" pitchFamily="49" charset="0"/>
                <a:cs typeface="Consolas" pitchFamily="49" charset="0"/>
                <a:sym typeface="Wingdings" pitchFamily="2" charset="2"/>
              </a:rPr>
              <a:t>Sort</a:t>
            </a:r>
            <a:r>
              <a:rPr lang="en-US" sz="3200" dirty="0">
                <a:solidFill>
                  <a:srgbClr val="008000"/>
                </a:solidFill>
                <a:latin typeface="Consolas" pitchFamily="49" charset="0"/>
                <a:cs typeface="Consolas" pitchFamily="49" charset="0"/>
                <a:sym typeface="Wingdings" pitchFamily="2" charset="2"/>
              </a:rPr>
              <a:t>(the membership list)</a:t>
            </a:r>
          </a:p>
          <a:p>
            <a:pPr marL="0" indent="0" eaLnBrk="1" hangingPunct="1">
              <a:spcBef>
                <a:spcPts val="1200"/>
              </a:spcBef>
              <a:buFont typeface="Times" pitchFamily="1" charset="0"/>
              <a:buNone/>
              <a:defRPr/>
            </a:pPr>
            <a:r>
              <a:rPr lang="en-US" sz="3200" dirty="0">
                <a:solidFill>
                  <a:srgbClr val="008000"/>
                </a:solidFill>
                <a:latin typeface="Consolas" pitchFamily="49" charset="0"/>
                <a:cs typeface="Consolas" pitchFamily="49" charset="0"/>
                <a:sym typeface="Wingdings" pitchFamily="2" charset="2"/>
              </a:rPr>
              <a:t>    </a:t>
            </a:r>
            <a:r>
              <a:rPr lang="en-US" sz="3200" dirty="0">
                <a:solidFill>
                  <a:srgbClr val="800000"/>
                </a:solidFill>
                <a:latin typeface="Consolas" pitchFamily="49" charset="0"/>
                <a:cs typeface="Consolas" pitchFamily="49" charset="0"/>
                <a:sym typeface="Wingdings" pitchFamily="2" charset="2"/>
              </a:rPr>
              <a:t>Sort</a:t>
            </a:r>
            <a:r>
              <a:rPr lang="en-US" sz="3200" dirty="0">
                <a:solidFill>
                  <a:srgbClr val="008000"/>
                </a:solidFill>
                <a:latin typeface="Consolas" pitchFamily="49" charset="0"/>
                <a:cs typeface="Consolas" pitchFamily="49" charset="0"/>
                <a:sym typeface="Wingdings" pitchFamily="2" charset="2"/>
              </a:rPr>
              <a:t>(the wedding guest list)</a:t>
            </a:r>
          </a:p>
          <a:p>
            <a:endParaRPr lang="en-GB" dirty="0"/>
          </a:p>
        </p:txBody>
      </p:sp>
      <p:sp>
        <p:nvSpPr>
          <p:cNvPr id="4" name="Slide Number Placeholder 3">
            <a:extLst>
              <a:ext uri="{FF2B5EF4-FFF2-40B4-BE49-F238E27FC236}">
                <a16:creationId xmlns:a16="http://schemas.microsoft.com/office/drawing/2014/main" id="{006D0D0F-7190-2628-ADCE-E7FC4A865CA6}"/>
              </a:ext>
            </a:extLst>
          </p:cNvPr>
          <p:cNvSpPr>
            <a:spLocks noGrp="1"/>
          </p:cNvSpPr>
          <p:nvPr>
            <p:ph type="sldNum" sz="quarter" idx="10"/>
          </p:nvPr>
        </p:nvSpPr>
        <p:spPr/>
        <p:txBody>
          <a:bodyPr/>
          <a:lstStyle/>
          <a:p>
            <a:pPr>
              <a:defRPr/>
            </a:pPr>
            <a:fld id="{84936E72-87DE-42A3-B5C8-1843655DF388}" type="slidenum">
              <a:rPr lang="en-US" altLang="tr-TR" smtClean="0"/>
              <a:pPr>
                <a:defRPr/>
              </a:pPr>
              <a:t>25</a:t>
            </a:fld>
            <a:endParaRPr lang="en-US" altLang="tr-TR"/>
          </a:p>
        </p:txBody>
      </p:sp>
    </p:spTree>
    <p:extLst>
      <p:ext uri="{BB962C8B-B14F-4D97-AF65-F5344CB8AC3E}">
        <p14:creationId xmlns:p14="http://schemas.microsoft.com/office/powerpoint/2010/main" val="2884075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10913-640D-A4D6-A714-620238BD2034}"/>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Algorithm Discovery</a:t>
            </a:r>
            <a:endParaRPr lang="en-GB" dirty="0"/>
          </a:p>
        </p:txBody>
      </p:sp>
      <p:sp>
        <p:nvSpPr>
          <p:cNvPr id="3" name="Content Placeholder 2">
            <a:extLst>
              <a:ext uri="{FF2B5EF4-FFF2-40B4-BE49-F238E27FC236}">
                <a16:creationId xmlns:a16="http://schemas.microsoft.com/office/drawing/2014/main" id="{65146746-BC9E-63F3-31DB-316DC5E31DCE}"/>
              </a:ext>
            </a:extLst>
          </p:cNvPr>
          <p:cNvSpPr>
            <a:spLocks noGrp="1"/>
          </p:cNvSpPr>
          <p:nvPr>
            <p:ph idx="1"/>
          </p:nvPr>
        </p:nvSpPr>
        <p:spPr/>
        <p:txBody>
          <a:bodyPr/>
          <a:lstStyle/>
          <a:p>
            <a:r>
              <a:rPr lang="en-US" dirty="0"/>
              <a:t>The first step in developing a program</a:t>
            </a:r>
          </a:p>
          <a:p>
            <a:r>
              <a:rPr lang="en-US" dirty="0"/>
              <a:t>More of an art than a skill</a:t>
            </a:r>
          </a:p>
          <a:p>
            <a:r>
              <a:rPr lang="en-US" dirty="0"/>
              <a:t>A challenging task</a:t>
            </a:r>
            <a:endParaRPr lang="tr-TR" dirty="0"/>
          </a:p>
          <a:p>
            <a:endParaRPr lang="tr-TR" altLang="en-US" dirty="0">
              <a:latin typeface="Times New Roman" panose="02020603050405020304" pitchFamily="18" charset="0"/>
              <a:cs typeface="Times New Roman" panose="02020603050405020304" pitchFamily="18" charset="0"/>
              <a:sym typeface="Times New Roman" panose="02020603050405020304" pitchFamily="18" charset="0"/>
            </a:endParaRPr>
          </a:p>
          <a:p>
            <a:r>
              <a:rPr lang="en-US" altLang="en-US" dirty="0" err="1">
                <a:latin typeface="Times New Roman" panose="02020603050405020304" pitchFamily="18" charset="0"/>
                <a:cs typeface="Times New Roman" panose="02020603050405020304" pitchFamily="18" charset="0"/>
                <a:sym typeface="Times New Roman" panose="02020603050405020304" pitchFamily="18" charset="0"/>
              </a:rPr>
              <a:t>Polya’s</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 Problem Solving Steps</a:t>
            </a:r>
            <a:endParaRPr lang="en-US" dirty="0"/>
          </a:p>
          <a:p>
            <a:pPr marL="971550" lvl="1" indent="-514350">
              <a:buFont typeface="+mj-lt"/>
              <a:buAutoNum type="arabicPeriod"/>
            </a:pPr>
            <a:r>
              <a:rPr lang="en-US" dirty="0"/>
              <a:t>Understand the problem.</a:t>
            </a:r>
          </a:p>
          <a:p>
            <a:pPr marL="971550" lvl="1" indent="-514350">
              <a:buFont typeface="+mj-lt"/>
              <a:buAutoNum type="arabicPeriod"/>
            </a:pPr>
            <a:r>
              <a:rPr lang="en-US" dirty="0"/>
              <a:t>Devise a plan for solving the problem.</a:t>
            </a:r>
          </a:p>
          <a:p>
            <a:pPr marL="971550" lvl="1" indent="-514350">
              <a:buFont typeface="+mj-lt"/>
              <a:buAutoNum type="arabicPeriod"/>
            </a:pPr>
            <a:r>
              <a:rPr lang="en-US" dirty="0"/>
              <a:t>Carry out the plan.</a:t>
            </a:r>
          </a:p>
          <a:p>
            <a:pPr marL="971550" lvl="1" indent="-514350">
              <a:buFont typeface="+mj-lt"/>
              <a:buAutoNum type="arabicPeriod"/>
            </a:pPr>
            <a:r>
              <a:rPr lang="en-US" dirty="0"/>
              <a:t>Evaluate the solution for accuracy and its potential as a tool for solving other problems.</a:t>
            </a:r>
          </a:p>
          <a:p>
            <a:endParaRPr lang="en-GB" dirty="0"/>
          </a:p>
        </p:txBody>
      </p:sp>
      <p:sp>
        <p:nvSpPr>
          <p:cNvPr id="4" name="Slide Number Placeholder 3">
            <a:extLst>
              <a:ext uri="{FF2B5EF4-FFF2-40B4-BE49-F238E27FC236}">
                <a16:creationId xmlns:a16="http://schemas.microsoft.com/office/drawing/2014/main" id="{7DA316D3-6013-A047-68F6-46A1AC89AB35}"/>
              </a:ext>
            </a:extLst>
          </p:cNvPr>
          <p:cNvSpPr>
            <a:spLocks noGrp="1"/>
          </p:cNvSpPr>
          <p:nvPr>
            <p:ph type="sldNum" sz="quarter" idx="10"/>
          </p:nvPr>
        </p:nvSpPr>
        <p:spPr/>
        <p:txBody>
          <a:bodyPr/>
          <a:lstStyle/>
          <a:p>
            <a:pPr>
              <a:defRPr/>
            </a:pPr>
            <a:fld id="{84936E72-87DE-42A3-B5C8-1843655DF388}" type="slidenum">
              <a:rPr lang="en-US" altLang="tr-TR" smtClean="0"/>
              <a:pPr>
                <a:defRPr/>
              </a:pPr>
              <a:t>26</a:t>
            </a:fld>
            <a:endParaRPr lang="en-US" altLang="tr-TR"/>
          </a:p>
        </p:txBody>
      </p:sp>
    </p:spTree>
    <p:extLst>
      <p:ext uri="{BB962C8B-B14F-4D97-AF65-F5344CB8AC3E}">
        <p14:creationId xmlns:p14="http://schemas.microsoft.com/office/powerpoint/2010/main" val="986027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CE8B0-8746-4E62-C585-58ADD3BF2C13}"/>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Getting a Foot in the Door</a:t>
            </a:r>
            <a:endParaRPr lang="en-GB" dirty="0"/>
          </a:p>
        </p:txBody>
      </p:sp>
      <p:sp>
        <p:nvSpPr>
          <p:cNvPr id="3" name="Content Placeholder 2">
            <a:extLst>
              <a:ext uri="{FF2B5EF4-FFF2-40B4-BE49-F238E27FC236}">
                <a16:creationId xmlns:a16="http://schemas.microsoft.com/office/drawing/2014/main" id="{BC74F881-5820-2EB3-5F89-14B1CA0B9E1E}"/>
              </a:ext>
            </a:extLst>
          </p:cNvPr>
          <p:cNvSpPr>
            <a:spLocks noGrp="1"/>
          </p:cNvSpPr>
          <p:nvPr>
            <p:ph idx="1"/>
          </p:nvPr>
        </p:nvSpPr>
        <p:spPr/>
        <p:txBody>
          <a:bodyPr/>
          <a:lstStyle/>
          <a:p>
            <a:r>
              <a:rPr lang="en-US" dirty="0"/>
              <a:t>Try working the problem backwards</a:t>
            </a:r>
          </a:p>
          <a:p>
            <a:r>
              <a:rPr lang="en-US" dirty="0"/>
              <a:t>Solve an easier related problem</a:t>
            </a:r>
          </a:p>
          <a:p>
            <a:pPr lvl="1"/>
            <a:r>
              <a:rPr lang="en-US" dirty="0"/>
              <a:t>Relax some of the problem constraints</a:t>
            </a:r>
          </a:p>
          <a:p>
            <a:pPr lvl="1"/>
            <a:r>
              <a:rPr lang="en-US" dirty="0"/>
              <a:t>Solve pieces of the problem first </a:t>
            </a:r>
            <a:endParaRPr lang="tr-TR" dirty="0"/>
          </a:p>
          <a:p>
            <a:pPr lvl="2"/>
            <a:r>
              <a:rPr lang="en-US" dirty="0"/>
              <a:t>(bottom up methodology)</a:t>
            </a:r>
          </a:p>
          <a:p>
            <a:endParaRPr lang="tr-TR" dirty="0"/>
          </a:p>
          <a:p>
            <a:r>
              <a:rPr lang="en-US" dirty="0"/>
              <a:t>Stepwise refinement: </a:t>
            </a:r>
            <a:endParaRPr lang="tr-TR" dirty="0"/>
          </a:p>
          <a:p>
            <a:pPr lvl="1"/>
            <a:r>
              <a:rPr lang="en-US" dirty="0"/>
              <a:t>Divide the problem into smaller problems </a:t>
            </a:r>
            <a:endParaRPr lang="tr-TR" dirty="0"/>
          </a:p>
          <a:p>
            <a:pPr lvl="2"/>
            <a:r>
              <a:rPr lang="en-US" dirty="0"/>
              <a:t>(top-down methodology)</a:t>
            </a:r>
          </a:p>
          <a:p>
            <a:endParaRPr lang="en-GB" dirty="0"/>
          </a:p>
        </p:txBody>
      </p:sp>
      <p:sp>
        <p:nvSpPr>
          <p:cNvPr id="4" name="Slide Number Placeholder 3">
            <a:extLst>
              <a:ext uri="{FF2B5EF4-FFF2-40B4-BE49-F238E27FC236}">
                <a16:creationId xmlns:a16="http://schemas.microsoft.com/office/drawing/2014/main" id="{DE168468-E792-840F-F608-E44B36311E02}"/>
              </a:ext>
            </a:extLst>
          </p:cNvPr>
          <p:cNvSpPr>
            <a:spLocks noGrp="1"/>
          </p:cNvSpPr>
          <p:nvPr>
            <p:ph type="sldNum" sz="quarter" idx="10"/>
          </p:nvPr>
        </p:nvSpPr>
        <p:spPr/>
        <p:txBody>
          <a:bodyPr/>
          <a:lstStyle/>
          <a:p>
            <a:pPr>
              <a:defRPr/>
            </a:pPr>
            <a:fld id="{84936E72-87DE-42A3-B5C8-1843655DF388}" type="slidenum">
              <a:rPr lang="en-US" altLang="tr-TR" smtClean="0"/>
              <a:pPr>
                <a:defRPr/>
              </a:pPr>
              <a:t>27</a:t>
            </a:fld>
            <a:endParaRPr lang="en-US" altLang="tr-TR"/>
          </a:p>
        </p:txBody>
      </p:sp>
    </p:spTree>
    <p:extLst>
      <p:ext uri="{BB962C8B-B14F-4D97-AF65-F5344CB8AC3E}">
        <p14:creationId xmlns:p14="http://schemas.microsoft.com/office/powerpoint/2010/main" val="369804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64DD6-383B-8C97-37F5-D66884293892}"/>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Ages of Children Problem</a:t>
            </a:r>
            <a:endParaRPr lang="en-GB" dirty="0"/>
          </a:p>
        </p:txBody>
      </p:sp>
      <p:sp>
        <p:nvSpPr>
          <p:cNvPr id="3" name="Content Placeholder 2">
            <a:extLst>
              <a:ext uri="{FF2B5EF4-FFF2-40B4-BE49-F238E27FC236}">
                <a16:creationId xmlns:a16="http://schemas.microsoft.com/office/drawing/2014/main" id="{5F315B35-2BC5-723B-EA4F-92B7EB6559A7}"/>
              </a:ext>
            </a:extLst>
          </p:cNvPr>
          <p:cNvSpPr>
            <a:spLocks noGrp="1"/>
          </p:cNvSpPr>
          <p:nvPr>
            <p:ph idx="1"/>
          </p:nvPr>
        </p:nvSpPr>
        <p:spPr>
          <a:xfrm>
            <a:off x="251520" y="980729"/>
            <a:ext cx="8640960" cy="3384375"/>
          </a:xfrm>
        </p:spPr>
        <p:txBody>
          <a:bodyPr>
            <a:normAutofit fontScale="77500" lnSpcReduction="20000"/>
          </a:bodyPr>
          <a:lstStyle/>
          <a:p>
            <a:r>
              <a:rPr lang="en-US" sz="2800" dirty="0"/>
              <a:t>Person A is charged with the task of determining the ages of  B’s three children.</a:t>
            </a:r>
          </a:p>
          <a:p>
            <a:pPr lvl="1"/>
            <a:r>
              <a:rPr lang="en-US" sz="2400" dirty="0"/>
              <a:t>B tells A that the product of the children’s ages is 36.</a:t>
            </a:r>
          </a:p>
          <a:p>
            <a:pPr lvl="1"/>
            <a:r>
              <a:rPr lang="en-US" sz="2400" dirty="0"/>
              <a:t>A replies that another clue is required.</a:t>
            </a:r>
          </a:p>
          <a:p>
            <a:pPr lvl="1"/>
            <a:r>
              <a:rPr lang="en-US" sz="2400" dirty="0"/>
              <a:t>B tells A the sum of the children’s ages.</a:t>
            </a:r>
          </a:p>
          <a:p>
            <a:pPr lvl="1"/>
            <a:r>
              <a:rPr lang="en-US" sz="2400" dirty="0"/>
              <a:t>A replies that another clue is needed.</a:t>
            </a:r>
            <a:endParaRPr lang="tr-TR" sz="2400" dirty="0"/>
          </a:p>
          <a:p>
            <a:pPr lvl="1"/>
            <a:r>
              <a:rPr lang="tr-TR" sz="2400" dirty="0"/>
              <a:t>B tells </a:t>
            </a:r>
            <a:r>
              <a:rPr lang="en-US" sz="2400" dirty="0"/>
              <a:t>desired triple must be one whose sum</a:t>
            </a:r>
            <a:r>
              <a:rPr lang="tr-TR" sz="2400" dirty="0"/>
              <a:t> </a:t>
            </a:r>
            <a:r>
              <a:rPr lang="en-US" sz="2400" dirty="0"/>
              <a:t>appears at least twice in the table</a:t>
            </a:r>
          </a:p>
          <a:p>
            <a:pPr lvl="1"/>
            <a:r>
              <a:rPr lang="en-US" sz="2400" dirty="0"/>
              <a:t>A replies that another clue is needed.</a:t>
            </a:r>
            <a:endParaRPr lang="tr-TR" sz="2400" dirty="0"/>
          </a:p>
          <a:p>
            <a:pPr lvl="1"/>
            <a:r>
              <a:rPr lang="en-US" sz="2400" dirty="0"/>
              <a:t>B tells A that the oldest child plays the piano.</a:t>
            </a:r>
          </a:p>
          <a:p>
            <a:pPr lvl="1"/>
            <a:r>
              <a:rPr lang="en-US" sz="2400" dirty="0"/>
              <a:t>A tells B the ages of the three children.</a:t>
            </a:r>
          </a:p>
          <a:p>
            <a:r>
              <a:rPr lang="en-US" sz="2800" dirty="0"/>
              <a:t>How old are the three children?</a:t>
            </a:r>
          </a:p>
          <a:p>
            <a:endParaRPr lang="tr-TR" dirty="0"/>
          </a:p>
          <a:p>
            <a:endParaRPr lang="en-GB" dirty="0"/>
          </a:p>
        </p:txBody>
      </p:sp>
      <p:sp>
        <p:nvSpPr>
          <p:cNvPr id="4" name="Slide Number Placeholder 3">
            <a:extLst>
              <a:ext uri="{FF2B5EF4-FFF2-40B4-BE49-F238E27FC236}">
                <a16:creationId xmlns:a16="http://schemas.microsoft.com/office/drawing/2014/main" id="{8972C2BF-B87A-7458-4E55-80E75AD8AD63}"/>
              </a:ext>
            </a:extLst>
          </p:cNvPr>
          <p:cNvSpPr>
            <a:spLocks noGrp="1"/>
          </p:cNvSpPr>
          <p:nvPr>
            <p:ph type="sldNum" sz="quarter" idx="10"/>
          </p:nvPr>
        </p:nvSpPr>
        <p:spPr/>
        <p:txBody>
          <a:bodyPr/>
          <a:lstStyle/>
          <a:p>
            <a:pPr>
              <a:defRPr/>
            </a:pPr>
            <a:fld id="{84936E72-87DE-42A3-B5C8-1843655DF388}" type="slidenum">
              <a:rPr lang="en-US" altLang="tr-TR" smtClean="0"/>
              <a:pPr>
                <a:defRPr/>
              </a:pPr>
              <a:t>28</a:t>
            </a:fld>
            <a:endParaRPr lang="en-US" altLang="tr-TR"/>
          </a:p>
        </p:txBody>
      </p:sp>
      <p:pic>
        <p:nvPicPr>
          <p:cNvPr id="5" name="Picture 7" descr="Part A is labeled Triples whose product is 36 and contains a table of two columns and 4 rows. The rows are as follows. Row 1. left parenthesis 1, 1, 36 right parenthesis, left parenthesis 1, 6, 6 right parenthesis. Row 2. left parenthesis, 1, 2, 18, right parenthesis, left parenthesis 2, 2, 9, right parenthesis. Row 3. left parenthesis 1, 3, 12 right parenthesis, left parenthesis 2, 3, 6 right parenthesis. Row 4. left parenthesis, 1, 4, 9 right parenthesis, left parenthesis 3, 3, 4, right parenthesis. Part b is labeled Sums of triples from part a and contains 2 boxes, which each have 1 column. The rows are as follows in the first box. Row 1. 1 + 1 + 36 = 38. Row 2. 1 + 2 + 18 = 21. Row 3. 1 + 3 + 12 = 16. Row 4. 1 + 4 + 9 = 14. The rows are as follows for the second box. Sums of triples from part a contains 1 column and continues the addition in 4 rows as follows. Row 1. 1 + 6 + 6 = 13. Row 2. 2 + 2 + 9 = 13. Row 3. 2 + 3 + 6 = 11. Row 4. 3 + 3 + 4 = 10.">
            <a:extLst>
              <a:ext uri="{FF2B5EF4-FFF2-40B4-BE49-F238E27FC236}">
                <a16:creationId xmlns:a16="http://schemas.microsoft.com/office/drawing/2014/main" id="{1B1F8A30-CB7C-EE6F-0B30-573CE6795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12" y="4391025"/>
            <a:ext cx="74707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53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D3D5-02A4-7EFC-7EA6-6BEBB6006E32}"/>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Iterative Structures</a:t>
            </a:r>
            <a:endParaRPr lang="en-GB" dirty="0"/>
          </a:p>
        </p:txBody>
      </p:sp>
      <p:sp>
        <p:nvSpPr>
          <p:cNvPr id="3" name="Content Placeholder 2">
            <a:extLst>
              <a:ext uri="{FF2B5EF4-FFF2-40B4-BE49-F238E27FC236}">
                <a16:creationId xmlns:a16="http://schemas.microsoft.com/office/drawing/2014/main" id="{621AD70A-17EE-B385-0B68-535C81137CCD}"/>
              </a:ext>
            </a:extLst>
          </p:cNvPr>
          <p:cNvSpPr>
            <a:spLocks noGrp="1"/>
          </p:cNvSpPr>
          <p:nvPr>
            <p:ph idx="1"/>
          </p:nvPr>
        </p:nvSpPr>
        <p:spPr/>
        <p:txBody>
          <a:bodyPr>
            <a:normAutofit fontScale="92500"/>
          </a:bodyPr>
          <a:lstStyle/>
          <a:p>
            <a:r>
              <a:rPr lang="en-US" dirty="0"/>
              <a:t>A collection of instructions repeated in a looping manner</a:t>
            </a:r>
          </a:p>
          <a:p>
            <a:r>
              <a:rPr lang="en-US" dirty="0"/>
              <a:t>Examples include:</a:t>
            </a:r>
          </a:p>
          <a:p>
            <a:pPr lvl="1"/>
            <a:r>
              <a:rPr lang="en-US" dirty="0"/>
              <a:t>Sequential Search Algorithm</a:t>
            </a:r>
            <a:endParaRPr lang="tr-TR" dirty="0"/>
          </a:p>
          <a:p>
            <a:pPr lvl="2"/>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The sequential search algorithm in pseudocode</a:t>
            </a:r>
            <a:endParaRPr lang="tr-TR" dirty="0"/>
          </a:p>
          <a:p>
            <a:pPr marL="1255713" marR="0" lvl="0" indent="0" algn="l" defTabSz="914400" rtl="0" eaLnBrk="0" fontAlgn="base" latinLnBrk="0" hangingPunct="0">
              <a:lnSpc>
                <a:spcPct val="100000"/>
              </a:lnSpc>
              <a:spcBef>
                <a:spcPct val="0"/>
              </a:spcBef>
              <a:spcAft>
                <a:spcPct val="0"/>
              </a:spcAft>
              <a:buClrTx/>
              <a:buSzTx/>
              <a:buFontTx/>
              <a:buNone/>
              <a:tabLst>
                <a:tab pos="450850" algn="l"/>
                <a:tab pos="1160463" algn="l"/>
              </a:tabLst>
              <a:defRPr/>
            </a:pPr>
            <a:endParaRPr kumimoji="0" lang="tr-TR" altLang="en-US" sz="1800" b="0" i="0" u="none" strike="noStrike" kern="1200" cap="none" spc="0" normalizeH="0" baseline="0" noProof="0" dirty="0">
              <a:ln>
                <a:noFill/>
              </a:ln>
              <a:solidFill>
                <a:srgbClr val="0000FF"/>
              </a:solidFill>
              <a:effectLst/>
              <a:uLnTx/>
              <a:uFillTx/>
              <a:latin typeface="Consolas" panose="020B0609020204030204" pitchFamily="49" charset="0"/>
              <a:ea typeface="+mn-ea"/>
              <a:cs typeface="+mn-cs"/>
            </a:endParaRPr>
          </a:p>
          <a:p>
            <a:pPr marL="1255713" marR="0" lvl="0" indent="0" algn="l" defTabSz="914400" rtl="0" eaLnBrk="0" fontAlgn="base" latinLnBrk="0" hangingPunct="0">
              <a:lnSpc>
                <a:spcPct val="100000"/>
              </a:lnSpc>
              <a:spcBef>
                <a:spcPct val="0"/>
              </a:spcBef>
              <a:spcAft>
                <a:spcPct val="0"/>
              </a:spcAft>
              <a:buClrTx/>
              <a:buSzTx/>
              <a:buFontTx/>
              <a:buNone/>
              <a:tabLst>
                <a:tab pos="450850" algn="l"/>
                <a:tab pos="1160463" algn="l"/>
              </a:tabLst>
              <a:defRPr/>
            </a:pPr>
            <a:r>
              <a:rPr kumimoji="0" lang="en-US" altLang="en-US" sz="1800" b="0" i="0" u="none" strike="noStrike" kern="1200" cap="none" spc="0" normalizeH="0" baseline="0" noProof="0" dirty="0">
                <a:ln>
                  <a:noFill/>
                </a:ln>
                <a:solidFill>
                  <a:srgbClr val="0000FF"/>
                </a:solidFill>
                <a:effectLst/>
                <a:uLnTx/>
                <a:uFillTx/>
                <a:latin typeface="Consolas" panose="020B0609020204030204" pitchFamily="49" charset="0"/>
                <a:ea typeface="+mn-ea"/>
                <a:cs typeface="+mn-cs"/>
              </a:rPr>
              <a:t>def</a:t>
            </a:r>
            <a:r>
              <a:rPr kumimoji="0" lang="en-US" altLang="en-US" sz="18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a:t>
            </a:r>
            <a:r>
              <a:rPr kumimoji="0" lang="en-US" altLang="en-US" sz="1800" b="0" i="0" u="none" strike="noStrike" kern="1200" cap="none" spc="0" normalizeH="0" baseline="0" noProof="0" dirty="0">
                <a:ln>
                  <a:noFill/>
                </a:ln>
                <a:solidFill>
                  <a:srgbClr val="800000"/>
                </a:solidFill>
                <a:effectLst/>
                <a:uLnTx/>
                <a:uFillTx/>
                <a:latin typeface="Consolas" panose="020B0609020204030204" pitchFamily="49" charset="0"/>
                <a:ea typeface="+mn-ea"/>
                <a:cs typeface="+mn-cs"/>
              </a:rPr>
              <a:t>Search</a:t>
            </a:r>
            <a:r>
              <a:rPr kumimoji="0" lang="en-US" altLang="en-US" sz="18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(List, </a:t>
            </a:r>
            <a:r>
              <a:rPr kumimoji="0" lang="en-US" altLang="en-US" sz="1800" b="0" i="0" u="none" strike="noStrike" kern="1200" cap="none" spc="0" normalizeH="0" baseline="0" noProof="0" dirty="0" err="1">
                <a:ln>
                  <a:noFill/>
                </a:ln>
                <a:solidFill>
                  <a:srgbClr val="008000"/>
                </a:solidFill>
                <a:effectLst/>
                <a:uLnTx/>
                <a:uFillTx/>
                <a:latin typeface="Consolas" panose="020B0609020204030204" pitchFamily="49" charset="0"/>
                <a:ea typeface="+mn-ea"/>
                <a:cs typeface="+mn-cs"/>
              </a:rPr>
              <a:t>TargetValue</a:t>
            </a:r>
            <a:r>
              <a:rPr kumimoji="0" lang="en-US" altLang="en-US" sz="18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a:t>
            </a:r>
            <a:r>
              <a:rPr kumimoji="0" lang="en-US" altLang="en-US" sz="1800" b="0" i="0" u="none" strike="noStrike" kern="1200" cap="none" spc="0" normalizeH="0" baseline="0" noProof="0" dirty="0">
                <a:ln>
                  <a:noFill/>
                </a:ln>
                <a:solidFill>
                  <a:srgbClr val="0000FF"/>
                </a:solidFill>
                <a:effectLst/>
                <a:uLnTx/>
                <a:uFillTx/>
                <a:latin typeface="Consolas" panose="020B0609020204030204" pitchFamily="49" charset="0"/>
                <a:ea typeface="+mn-ea"/>
                <a:cs typeface="+mn-cs"/>
              </a:rPr>
              <a:t>:</a:t>
            </a:r>
          </a:p>
          <a:p>
            <a:pPr marL="1255713" marR="0" lvl="0" indent="0" algn="l" defTabSz="914400" rtl="0" eaLnBrk="0" fontAlgn="base" latinLnBrk="0" hangingPunct="0">
              <a:lnSpc>
                <a:spcPct val="100000"/>
              </a:lnSpc>
              <a:spcBef>
                <a:spcPct val="0"/>
              </a:spcBef>
              <a:spcAft>
                <a:spcPct val="0"/>
              </a:spcAft>
              <a:buClrTx/>
              <a:buSzTx/>
              <a:buFontTx/>
              <a:buNone/>
              <a:tabLst>
                <a:tab pos="450850" algn="l"/>
                <a:tab pos="1160463" algn="l"/>
              </a:tabLst>
              <a:defRPr/>
            </a:pPr>
            <a:r>
              <a:rPr kumimoji="0" lang="en-US" altLang="en-US" sz="18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a:t>
            </a:r>
            <a:r>
              <a:rPr kumimoji="0" lang="en-US" altLang="en-US" sz="1800" b="0" i="0" u="none" strike="noStrike" kern="1200" cap="none" spc="0" normalizeH="0" baseline="0" noProof="0" dirty="0">
                <a:ln>
                  <a:noFill/>
                </a:ln>
                <a:solidFill>
                  <a:srgbClr val="0000FF"/>
                </a:solidFill>
                <a:effectLst/>
                <a:uLnTx/>
                <a:uFillTx/>
                <a:latin typeface="Consolas" panose="020B0609020204030204" pitchFamily="49" charset="0"/>
                <a:ea typeface="+mn-ea"/>
                <a:cs typeface="+mn-cs"/>
              </a:rPr>
              <a:t>if</a:t>
            </a:r>
            <a:r>
              <a:rPr kumimoji="0" lang="en-US" altLang="en-US" sz="18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(List is empty)</a:t>
            </a:r>
            <a:r>
              <a:rPr kumimoji="0" lang="en-US" altLang="en-US" sz="1800" b="0" i="0" u="none" strike="noStrike" kern="1200" cap="none" spc="0" normalizeH="0" baseline="0" noProof="0" dirty="0">
                <a:ln>
                  <a:noFill/>
                </a:ln>
                <a:solidFill>
                  <a:srgbClr val="0000FF"/>
                </a:solidFill>
                <a:effectLst/>
                <a:uLnTx/>
                <a:uFillTx/>
                <a:latin typeface="Consolas" panose="020B0609020204030204" pitchFamily="49" charset="0"/>
                <a:ea typeface="+mn-ea"/>
                <a:cs typeface="+mn-cs"/>
              </a:rPr>
              <a:t>:</a:t>
            </a:r>
          </a:p>
          <a:p>
            <a:pPr marL="1255713" marR="0" lvl="0" indent="0" algn="l" defTabSz="914400" rtl="0" eaLnBrk="0" fontAlgn="base" latinLnBrk="0" hangingPunct="0">
              <a:lnSpc>
                <a:spcPct val="100000"/>
              </a:lnSpc>
              <a:spcBef>
                <a:spcPct val="0"/>
              </a:spcBef>
              <a:spcAft>
                <a:spcPct val="0"/>
              </a:spcAft>
              <a:buClrTx/>
              <a:buSzTx/>
              <a:buFontTx/>
              <a:buNone/>
              <a:tabLst>
                <a:tab pos="450850" algn="l"/>
                <a:tab pos="1160463" algn="l"/>
              </a:tabLst>
              <a:defRPr/>
            </a:pPr>
            <a:r>
              <a:rPr kumimoji="0" lang="en-US" altLang="en-US" sz="18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Declare search a failure</a:t>
            </a:r>
          </a:p>
          <a:p>
            <a:pPr marL="1255713" marR="0" lvl="0" indent="0" algn="l" defTabSz="914400" rtl="0" eaLnBrk="0" fontAlgn="base" latinLnBrk="0" hangingPunct="0">
              <a:lnSpc>
                <a:spcPct val="100000"/>
              </a:lnSpc>
              <a:spcBef>
                <a:spcPct val="0"/>
              </a:spcBef>
              <a:spcAft>
                <a:spcPct val="0"/>
              </a:spcAft>
              <a:buClrTx/>
              <a:buSzTx/>
              <a:buFontTx/>
              <a:buNone/>
              <a:tabLst>
                <a:tab pos="450850" algn="l"/>
                <a:tab pos="1160463" algn="l"/>
              </a:tabLst>
              <a:defRPr/>
            </a:pPr>
            <a:r>
              <a:rPr kumimoji="0" lang="en-US" altLang="en-US" sz="18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a:t>
            </a:r>
            <a:r>
              <a:rPr kumimoji="0" lang="en-US" altLang="en-US" sz="1800" b="0" i="0" u="none" strike="noStrike" kern="1200" cap="none" spc="0" normalizeH="0" baseline="0" noProof="0" dirty="0">
                <a:ln>
                  <a:noFill/>
                </a:ln>
                <a:solidFill>
                  <a:srgbClr val="0000FF"/>
                </a:solidFill>
                <a:effectLst/>
                <a:uLnTx/>
                <a:uFillTx/>
                <a:latin typeface="Consolas" panose="020B0609020204030204" pitchFamily="49" charset="0"/>
                <a:ea typeface="+mn-ea"/>
                <a:cs typeface="+mn-cs"/>
              </a:rPr>
              <a:t>else:</a:t>
            </a:r>
          </a:p>
          <a:p>
            <a:pPr marL="1255713" marR="0" lvl="0" indent="0" algn="l" defTabSz="914400" rtl="0" eaLnBrk="0" fontAlgn="base" latinLnBrk="0" hangingPunct="0">
              <a:lnSpc>
                <a:spcPct val="100000"/>
              </a:lnSpc>
              <a:spcBef>
                <a:spcPct val="0"/>
              </a:spcBef>
              <a:spcAft>
                <a:spcPct val="0"/>
              </a:spcAft>
              <a:buClrTx/>
              <a:buSzTx/>
              <a:buFontTx/>
              <a:buNone/>
              <a:tabLst>
                <a:tab pos="450850" algn="l"/>
                <a:tab pos="1160463" algn="l"/>
              </a:tabLst>
              <a:defRPr/>
            </a:pPr>
            <a:r>
              <a:rPr kumimoji="0" lang="en-US" altLang="en-US" sz="18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Select the first entry in List to be </a:t>
            </a:r>
            <a:r>
              <a:rPr kumimoji="0" lang="en-US" altLang="en-US" sz="1800" b="0" i="0" u="none" strike="noStrike" kern="1200" cap="none" spc="0" normalizeH="0" baseline="0" noProof="0" dirty="0" err="1">
                <a:ln>
                  <a:noFill/>
                </a:ln>
                <a:solidFill>
                  <a:srgbClr val="008000"/>
                </a:solidFill>
                <a:effectLst/>
                <a:uLnTx/>
                <a:uFillTx/>
                <a:latin typeface="Consolas" panose="020B0609020204030204" pitchFamily="49" charset="0"/>
                <a:ea typeface="+mn-ea"/>
                <a:cs typeface="+mn-cs"/>
              </a:rPr>
              <a:t>TestEntry</a:t>
            </a:r>
            <a:endParaRPr kumimoji="0" lang="en-US" altLang="en-US" sz="18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endParaRPr>
          </a:p>
          <a:p>
            <a:pPr marL="1255713" marR="0" lvl="0" indent="0" algn="l" defTabSz="914400" rtl="0" eaLnBrk="0" fontAlgn="base" latinLnBrk="0" hangingPunct="0">
              <a:lnSpc>
                <a:spcPct val="100000"/>
              </a:lnSpc>
              <a:spcBef>
                <a:spcPct val="0"/>
              </a:spcBef>
              <a:spcAft>
                <a:spcPct val="0"/>
              </a:spcAft>
              <a:buClrTx/>
              <a:buSzTx/>
              <a:buFontTx/>
              <a:buNone/>
              <a:tabLst>
                <a:tab pos="450850" algn="l"/>
                <a:tab pos="1160463" algn="l"/>
              </a:tabLst>
              <a:defRPr/>
            </a:pPr>
            <a:r>
              <a:rPr kumimoji="0" lang="en-US" altLang="en-US" sz="18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a:t>
            </a:r>
            <a:r>
              <a:rPr kumimoji="0" lang="en-US" altLang="en-US" sz="1800" b="0" i="0" u="none" strike="noStrike" kern="1200" cap="none" spc="0" normalizeH="0" baseline="0" noProof="0" dirty="0">
                <a:ln>
                  <a:noFill/>
                </a:ln>
                <a:solidFill>
                  <a:srgbClr val="0000FF"/>
                </a:solidFill>
                <a:effectLst/>
                <a:uLnTx/>
                <a:uFillTx/>
                <a:latin typeface="Consolas" panose="020B0609020204030204" pitchFamily="49" charset="0"/>
                <a:ea typeface="+mn-ea"/>
                <a:cs typeface="+mn-cs"/>
              </a:rPr>
              <a:t>while</a:t>
            </a:r>
            <a:r>
              <a:rPr kumimoji="0" lang="en-US" altLang="en-US" sz="18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a:t>
            </a:r>
            <a:r>
              <a:rPr kumimoji="0" lang="en-US" altLang="en-US" sz="1800" b="0" i="0" u="none" strike="noStrike" kern="1200" cap="none" spc="0" normalizeH="0" baseline="0" noProof="0" dirty="0" err="1">
                <a:ln>
                  <a:noFill/>
                </a:ln>
                <a:solidFill>
                  <a:srgbClr val="008000"/>
                </a:solidFill>
                <a:effectLst/>
                <a:uLnTx/>
                <a:uFillTx/>
                <a:latin typeface="Consolas" panose="020B0609020204030204" pitchFamily="49" charset="0"/>
                <a:ea typeface="+mn-ea"/>
                <a:cs typeface="+mn-cs"/>
              </a:rPr>
              <a:t>TargetValue</a:t>
            </a:r>
            <a:r>
              <a:rPr kumimoji="0" lang="en-US" altLang="en-US" sz="18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&gt; </a:t>
            </a:r>
            <a:r>
              <a:rPr kumimoji="0" lang="en-US" altLang="en-US" sz="1800" b="0" i="0" u="none" strike="noStrike" kern="1200" cap="none" spc="0" normalizeH="0" baseline="0" noProof="0" dirty="0" err="1">
                <a:ln>
                  <a:noFill/>
                </a:ln>
                <a:solidFill>
                  <a:srgbClr val="008000"/>
                </a:solidFill>
                <a:effectLst/>
                <a:uLnTx/>
                <a:uFillTx/>
                <a:latin typeface="Consolas" panose="020B0609020204030204" pitchFamily="49" charset="0"/>
                <a:ea typeface="+mn-ea"/>
                <a:cs typeface="+mn-cs"/>
              </a:rPr>
              <a:t>TestEntry</a:t>
            </a:r>
            <a:r>
              <a:rPr kumimoji="0" lang="en-US" altLang="en-US" sz="18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and entries remain)</a:t>
            </a:r>
            <a:r>
              <a:rPr kumimoji="0" lang="en-US" altLang="en-US" sz="1800" b="0" i="0" u="none" strike="noStrike" kern="1200" cap="none" spc="0" normalizeH="0" baseline="0" noProof="0" dirty="0">
                <a:ln>
                  <a:noFill/>
                </a:ln>
                <a:solidFill>
                  <a:srgbClr val="0000FF"/>
                </a:solidFill>
                <a:effectLst/>
                <a:uLnTx/>
                <a:uFillTx/>
                <a:latin typeface="Consolas" panose="020B0609020204030204" pitchFamily="49" charset="0"/>
                <a:ea typeface="+mn-ea"/>
                <a:cs typeface="+mn-cs"/>
              </a:rPr>
              <a:t>:</a:t>
            </a:r>
            <a:endParaRPr kumimoji="0" lang="en-US" altLang="en-US" sz="18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endParaRPr>
          </a:p>
          <a:p>
            <a:pPr marL="1255713" marR="0" lvl="0" indent="0" algn="l" defTabSz="914400" rtl="0" eaLnBrk="0" fontAlgn="base" latinLnBrk="0" hangingPunct="0">
              <a:lnSpc>
                <a:spcPct val="100000"/>
              </a:lnSpc>
              <a:spcBef>
                <a:spcPct val="0"/>
              </a:spcBef>
              <a:spcAft>
                <a:spcPct val="0"/>
              </a:spcAft>
              <a:buClrTx/>
              <a:buSzTx/>
              <a:buFontTx/>
              <a:buNone/>
              <a:tabLst>
                <a:tab pos="450850" algn="l"/>
                <a:tab pos="1160463" algn="l"/>
              </a:tabLst>
              <a:defRPr/>
            </a:pPr>
            <a:r>
              <a:rPr kumimoji="0" lang="en-US" altLang="en-US" sz="18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Select the next entry in List as </a:t>
            </a:r>
            <a:r>
              <a:rPr kumimoji="0" lang="en-US" altLang="en-US" sz="1800" b="0" i="0" u="none" strike="noStrike" kern="1200" cap="none" spc="0" normalizeH="0" baseline="0" noProof="0" dirty="0" err="1">
                <a:ln>
                  <a:noFill/>
                </a:ln>
                <a:solidFill>
                  <a:srgbClr val="008000"/>
                </a:solidFill>
                <a:effectLst/>
                <a:uLnTx/>
                <a:uFillTx/>
                <a:latin typeface="Consolas" panose="020B0609020204030204" pitchFamily="49" charset="0"/>
                <a:ea typeface="+mn-ea"/>
                <a:cs typeface="+mn-cs"/>
              </a:rPr>
              <a:t>TestEntry</a:t>
            </a:r>
            <a:endParaRPr kumimoji="0" lang="en-US" altLang="en-US" sz="18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endParaRPr>
          </a:p>
          <a:p>
            <a:pPr marL="1255713" marR="0" lvl="0" indent="0" algn="l" defTabSz="914400" rtl="0" eaLnBrk="0" fontAlgn="base" latinLnBrk="0" hangingPunct="0">
              <a:lnSpc>
                <a:spcPct val="100000"/>
              </a:lnSpc>
              <a:spcBef>
                <a:spcPct val="0"/>
              </a:spcBef>
              <a:spcAft>
                <a:spcPct val="0"/>
              </a:spcAft>
              <a:buClrTx/>
              <a:buSzTx/>
              <a:buFontTx/>
              <a:buNone/>
              <a:tabLst>
                <a:tab pos="450850" algn="l"/>
                <a:tab pos="1160463" algn="l"/>
              </a:tabLst>
              <a:defRPr/>
            </a:pPr>
            <a:r>
              <a:rPr kumimoji="0" lang="en-US" altLang="en-US" sz="18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a:t>
            </a:r>
            <a:r>
              <a:rPr kumimoji="0" lang="en-US" altLang="en-US" sz="1800" b="0" i="0" u="none" strike="noStrike" kern="1200" cap="none" spc="0" normalizeH="0" baseline="0" noProof="0" dirty="0">
                <a:ln>
                  <a:noFill/>
                </a:ln>
                <a:solidFill>
                  <a:srgbClr val="0000FF"/>
                </a:solidFill>
                <a:effectLst/>
                <a:uLnTx/>
                <a:uFillTx/>
                <a:latin typeface="Consolas" panose="020B0609020204030204" pitchFamily="49" charset="0"/>
                <a:ea typeface="+mn-ea"/>
                <a:cs typeface="+mn-cs"/>
              </a:rPr>
              <a:t>if</a:t>
            </a:r>
            <a:r>
              <a:rPr kumimoji="0" lang="en-US" altLang="en-US" sz="18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a:t>
            </a:r>
            <a:r>
              <a:rPr kumimoji="0" lang="en-US" altLang="en-US" sz="1800" b="0" i="0" u="none" strike="noStrike" kern="1200" cap="none" spc="0" normalizeH="0" baseline="0" noProof="0" dirty="0" err="1">
                <a:ln>
                  <a:noFill/>
                </a:ln>
                <a:solidFill>
                  <a:srgbClr val="008000"/>
                </a:solidFill>
                <a:effectLst/>
                <a:uLnTx/>
                <a:uFillTx/>
                <a:latin typeface="Consolas" panose="020B0609020204030204" pitchFamily="49" charset="0"/>
                <a:ea typeface="+mn-ea"/>
                <a:cs typeface="+mn-cs"/>
              </a:rPr>
              <a:t>TargetValue</a:t>
            </a:r>
            <a:r>
              <a:rPr kumimoji="0" lang="en-US" altLang="en-US" sz="18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 </a:t>
            </a:r>
            <a:r>
              <a:rPr kumimoji="0" lang="en-US" altLang="en-US" sz="1800" b="0" i="0" u="none" strike="noStrike" kern="1200" cap="none" spc="0" normalizeH="0" baseline="0" noProof="0" dirty="0" err="1">
                <a:ln>
                  <a:noFill/>
                </a:ln>
                <a:solidFill>
                  <a:srgbClr val="008000"/>
                </a:solidFill>
                <a:effectLst/>
                <a:uLnTx/>
                <a:uFillTx/>
                <a:latin typeface="Consolas" panose="020B0609020204030204" pitchFamily="49" charset="0"/>
                <a:ea typeface="+mn-ea"/>
                <a:cs typeface="+mn-cs"/>
              </a:rPr>
              <a:t>TestEntry</a:t>
            </a:r>
            <a:r>
              <a:rPr kumimoji="0" lang="en-US" altLang="en-US" sz="18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a:t>
            </a:r>
            <a:r>
              <a:rPr kumimoji="0" lang="en-US" altLang="en-US" sz="1800" b="0" i="0" u="none" strike="noStrike" kern="1200" cap="none" spc="0" normalizeH="0" baseline="0" noProof="0" dirty="0">
                <a:ln>
                  <a:noFill/>
                </a:ln>
                <a:solidFill>
                  <a:srgbClr val="0000FF"/>
                </a:solidFill>
                <a:effectLst/>
                <a:uLnTx/>
                <a:uFillTx/>
                <a:latin typeface="Consolas" panose="020B0609020204030204" pitchFamily="49" charset="0"/>
                <a:ea typeface="+mn-ea"/>
                <a:cs typeface="+mn-cs"/>
              </a:rPr>
              <a:t>:</a:t>
            </a:r>
          </a:p>
          <a:p>
            <a:pPr marL="1255713" marR="0" lvl="0" indent="0" algn="l" defTabSz="914400" rtl="0" eaLnBrk="0" fontAlgn="base" latinLnBrk="0" hangingPunct="0">
              <a:lnSpc>
                <a:spcPct val="100000"/>
              </a:lnSpc>
              <a:spcBef>
                <a:spcPct val="0"/>
              </a:spcBef>
              <a:spcAft>
                <a:spcPct val="0"/>
              </a:spcAft>
              <a:buClrTx/>
              <a:buSzTx/>
              <a:buFontTx/>
              <a:buNone/>
              <a:tabLst>
                <a:tab pos="450850" algn="l"/>
                <a:tab pos="1160463" algn="l"/>
              </a:tabLst>
              <a:defRPr/>
            </a:pPr>
            <a:r>
              <a:rPr kumimoji="0" lang="en-US" altLang="en-US" sz="18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Declare search a success</a:t>
            </a:r>
          </a:p>
          <a:p>
            <a:pPr marL="1255713" marR="0" lvl="0" indent="0" algn="l" defTabSz="914400" rtl="0" eaLnBrk="0" fontAlgn="base" latinLnBrk="0" hangingPunct="0">
              <a:lnSpc>
                <a:spcPct val="100000"/>
              </a:lnSpc>
              <a:spcBef>
                <a:spcPct val="0"/>
              </a:spcBef>
              <a:spcAft>
                <a:spcPct val="0"/>
              </a:spcAft>
              <a:buClrTx/>
              <a:buSzTx/>
              <a:buFontTx/>
              <a:buNone/>
              <a:tabLst>
                <a:tab pos="450850" algn="l"/>
                <a:tab pos="1160463" algn="l"/>
              </a:tabLst>
              <a:defRPr/>
            </a:pPr>
            <a:r>
              <a:rPr kumimoji="0" lang="en-US" altLang="en-US" sz="18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a:t>
            </a:r>
            <a:r>
              <a:rPr kumimoji="0" lang="en-US" altLang="en-US" sz="1800" b="0" i="0" u="none" strike="noStrike" kern="1200" cap="none" spc="0" normalizeH="0" baseline="0" noProof="0" dirty="0">
                <a:ln>
                  <a:noFill/>
                </a:ln>
                <a:solidFill>
                  <a:srgbClr val="0000FF"/>
                </a:solidFill>
                <a:effectLst/>
                <a:uLnTx/>
                <a:uFillTx/>
                <a:latin typeface="Consolas" panose="020B0609020204030204" pitchFamily="49" charset="0"/>
                <a:ea typeface="+mn-ea"/>
                <a:cs typeface="+mn-cs"/>
              </a:rPr>
              <a:t>else:</a:t>
            </a:r>
          </a:p>
          <a:p>
            <a:pPr marL="1255713" marR="0" lvl="0" indent="0" algn="l" defTabSz="914400" rtl="0" eaLnBrk="0" fontAlgn="base" latinLnBrk="0" hangingPunct="0">
              <a:lnSpc>
                <a:spcPct val="100000"/>
              </a:lnSpc>
              <a:spcBef>
                <a:spcPct val="0"/>
              </a:spcBef>
              <a:spcAft>
                <a:spcPct val="0"/>
              </a:spcAft>
              <a:buClrTx/>
              <a:buSzTx/>
              <a:buFontTx/>
              <a:buNone/>
              <a:tabLst>
                <a:tab pos="450850" algn="l"/>
                <a:tab pos="1160463" algn="l"/>
              </a:tabLst>
              <a:defRPr/>
            </a:pPr>
            <a:r>
              <a:rPr kumimoji="0" lang="en-US" altLang="en-US" sz="18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Declare search a failure</a:t>
            </a:r>
            <a:endParaRPr lang="tr-TR" sz="1800" dirty="0"/>
          </a:p>
          <a:p>
            <a:endParaRPr lang="en-GB" dirty="0"/>
          </a:p>
        </p:txBody>
      </p:sp>
      <p:sp>
        <p:nvSpPr>
          <p:cNvPr id="4" name="Slide Number Placeholder 3">
            <a:extLst>
              <a:ext uri="{FF2B5EF4-FFF2-40B4-BE49-F238E27FC236}">
                <a16:creationId xmlns:a16="http://schemas.microsoft.com/office/drawing/2014/main" id="{19802195-D2C1-E5A4-C783-35421A8DD7EB}"/>
              </a:ext>
            </a:extLst>
          </p:cNvPr>
          <p:cNvSpPr>
            <a:spLocks noGrp="1"/>
          </p:cNvSpPr>
          <p:nvPr>
            <p:ph type="sldNum" sz="quarter" idx="10"/>
          </p:nvPr>
        </p:nvSpPr>
        <p:spPr/>
        <p:txBody>
          <a:bodyPr/>
          <a:lstStyle/>
          <a:p>
            <a:pPr>
              <a:defRPr/>
            </a:pPr>
            <a:fld id="{84936E72-87DE-42A3-B5C8-1843655DF388}" type="slidenum">
              <a:rPr lang="en-US" altLang="tr-TR" smtClean="0"/>
              <a:pPr>
                <a:defRPr/>
              </a:pPr>
              <a:t>29</a:t>
            </a:fld>
            <a:endParaRPr lang="en-US" altLang="tr-TR"/>
          </a:p>
        </p:txBody>
      </p:sp>
    </p:spTree>
    <p:extLst>
      <p:ext uri="{BB962C8B-B14F-4D97-AF65-F5344CB8AC3E}">
        <p14:creationId xmlns:p14="http://schemas.microsoft.com/office/powerpoint/2010/main" val="4015775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D7E0-37E8-E4AD-EC30-010A4D47ABF2}"/>
              </a:ext>
            </a:extLst>
          </p:cNvPr>
          <p:cNvSpPr>
            <a:spLocks noGrp="1"/>
          </p:cNvSpPr>
          <p:nvPr>
            <p:ph type="title"/>
          </p:nvPr>
        </p:nvSpPr>
        <p:spPr/>
        <p:txBody>
          <a:bodyPr/>
          <a:lstStyle/>
          <a:p>
            <a:r>
              <a:rPr lang="en-US" altLang="tr-TR" dirty="0"/>
              <a:t>Stepwise Refinement</a:t>
            </a:r>
            <a:endParaRPr lang="tr-TR" dirty="0"/>
          </a:p>
        </p:txBody>
      </p:sp>
      <p:sp>
        <p:nvSpPr>
          <p:cNvPr id="3" name="Content Placeholder 2">
            <a:extLst>
              <a:ext uri="{FF2B5EF4-FFF2-40B4-BE49-F238E27FC236}">
                <a16:creationId xmlns:a16="http://schemas.microsoft.com/office/drawing/2014/main" id="{A28AE860-BEE8-D289-7B20-D822CBBF32E3}"/>
              </a:ext>
            </a:extLst>
          </p:cNvPr>
          <p:cNvSpPr>
            <a:spLocks noGrp="1"/>
          </p:cNvSpPr>
          <p:nvPr>
            <p:ph idx="1"/>
          </p:nvPr>
        </p:nvSpPr>
        <p:spPr/>
        <p:txBody>
          <a:bodyPr/>
          <a:lstStyle/>
          <a:p>
            <a:r>
              <a:rPr lang="en-US" dirty="0"/>
              <a:t>Also known as </a:t>
            </a:r>
            <a:r>
              <a:rPr lang="en-US" dirty="0">
                <a:solidFill>
                  <a:schemeClr val="accent1">
                    <a:lumMod val="75000"/>
                  </a:schemeClr>
                </a:solidFill>
              </a:rPr>
              <a:t>systematic decomposition</a:t>
            </a:r>
            <a:r>
              <a:rPr lang="en-US" dirty="0"/>
              <a:t>.</a:t>
            </a:r>
          </a:p>
          <a:p>
            <a:r>
              <a:rPr lang="en-US" dirty="0"/>
              <a:t>Start with problem statement:</a:t>
            </a:r>
          </a:p>
          <a:p>
            <a:pPr lvl="1"/>
            <a:r>
              <a:rPr lang="en-US" dirty="0"/>
              <a:t>“We wish to count the number of occurrences of a character in a file.  The character in question is to be input from the keyboard; the result is to be displayed on the monitor.”</a:t>
            </a:r>
          </a:p>
          <a:p>
            <a:r>
              <a:rPr lang="en-US" dirty="0">
                <a:solidFill>
                  <a:schemeClr val="accent1">
                    <a:lumMod val="75000"/>
                  </a:schemeClr>
                </a:solidFill>
              </a:rPr>
              <a:t>Decompose</a:t>
            </a:r>
            <a:r>
              <a:rPr lang="en-US" dirty="0"/>
              <a:t> task into a few simpler </a:t>
            </a:r>
            <a:r>
              <a:rPr lang="en-US" dirty="0">
                <a:solidFill>
                  <a:schemeClr val="accent1">
                    <a:lumMod val="75000"/>
                  </a:schemeClr>
                </a:solidFill>
              </a:rPr>
              <a:t>subtasks</a:t>
            </a:r>
            <a:r>
              <a:rPr lang="en-US" dirty="0"/>
              <a:t>.</a:t>
            </a:r>
          </a:p>
          <a:p>
            <a:r>
              <a:rPr lang="en-US" dirty="0"/>
              <a:t>Decompose each </a:t>
            </a:r>
            <a:r>
              <a:rPr lang="en-US" dirty="0">
                <a:solidFill>
                  <a:schemeClr val="accent1">
                    <a:lumMod val="75000"/>
                  </a:schemeClr>
                </a:solidFill>
              </a:rPr>
              <a:t>subtask</a:t>
            </a:r>
            <a:r>
              <a:rPr lang="en-US" dirty="0"/>
              <a:t> into </a:t>
            </a:r>
            <a:r>
              <a:rPr lang="en-US" dirty="0">
                <a:solidFill>
                  <a:schemeClr val="accent1">
                    <a:lumMod val="75000"/>
                  </a:schemeClr>
                </a:solidFill>
              </a:rPr>
              <a:t>smaller subtasks</a:t>
            </a:r>
            <a:r>
              <a:rPr lang="en-US" dirty="0"/>
              <a:t>, and these into </a:t>
            </a:r>
            <a:r>
              <a:rPr lang="en-US" dirty="0">
                <a:solidFill>
                  <a:schemeClr val="accent1">
                    <a:lumMod val="75000"/>
                  </a:schemeClr>
                </a:solidFill>
              </a:rPr>
              <a:t>even smaller subtasks</a:t>
            </a:r>
            <a:r>
              <a:rPr lang="en-US" dirty="0"/>
              <a:t>, etc....</a:t>
            </a:r>
            <a:br>
              <a:rPr lang="en-US" dirty="0"/>
            </a:br>
            <a:r>
              <a:rPr lang="en-US" dirty="0"/>
              <a:t>until you get to the </a:t>
            </a:r>
            <a:r>
              <a:rPr lang="en-US" dirty="0">
                <a:solidFill>
                  <a:schemeClr val="accent1">
                    <a:lumMod val="75000"/>
                  </a:schemeClr>
                </a:solidFill>
              </a:rPr>
              <a:t>machine instruction level</a:t>
            </a:r>
            <a:r>
              <a:rPr lang="en-US" dirty="0"/>
              <a:t>.</a:t>
            </a:r>
          </a:p>
          <a:p>
            <a:endParaRPr lang="tr-TR" dirty="0"/>
          </a:p>
        </p:txBody>
      </p:sp>
      <p:sp>
        <p:nvSpPr>
          <p:cNvPr id="4" name="Slide Number Placeholder 3">
            <a:extLst>
              <a:ext uri="{FF2B5EF4-FFF2-40B4-BE49-F238E27FC236}">
                <a16:creationId xmlns:a16="http://schemas.microsoft.com/office/drawing/2014/main" id="{43D23DC1-5A16-419B-00F1-F872EBDE363B}"/>
              </a:ext>
            </a:extLst>
          </p:cNvPr>
          <p:cNvSpPr>
            <a:spLocks noGrp="1"/>
          </p:cNvSpPr>
          <p:nvPr>
            <p:ph type="sldNum" sz="quarter" idx="10"/>
          </p:nvPr>
        </p:nvSpPr>
        <p:spPr/>
        <p:txBody>
          <a:bodyPr/>
          <a:lstStyle/>
          <a:p>
            <a:pPr>
              <a:defRPr/>
            </a:pPr>
            <a:fld id="{84936E72-87DE-42A3-B5C8-1843655DF388}" type="slidenum">
              <a:rPr lang="en-US" altLang="tr-TR" smtClean="0"/>
              <a:pPr>
                <a:defRPr/>
              </a:pPr>
              <a:t>3</a:t>
            </a:fld>
            <a:endParaRPr lang="en-US" altLang="tr-TR"/>
          </a:p>
        </p:txBody>
      </p:sp>
    </p:spTree>
    <p:extLst>
      <p:ext uri="{BB962C8B-B14F-4D97-AF65-F5344CB8AC3E}">
        <p14:creationId xmlns:p14="http://schemas.microsoft.com/office/powerpoint/2010/main" val="388225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D3D5-02A4-7EFC-7EA6-6BEBB6006E32}"/>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Iterative Structures</a:t>
            </a:r>
            <a:endParaRPr lang="en-GB" dirty="0"/>
          </a:p>
        </p:txBody>
      </p:sp>
      <p:sp>
        <p:nvSpPr>
          <p:cNvPr id="3" name="Content Placeholder 2">
            <a:extLst>
              <a:ext uri="{FF2B5EF4-FFF2-40B4-BE49-F238E27FC236}">
                <a16:creationId xmlns:a16="http://schemas.microsoft.com/office/drawing/2014/main" id="{621AD70A-17EE-B385-0B68-535C81137CCD}"/>
              </a:ext>
            </a:extLst>
          </p:cNvPr>
          <p:cNvSpPr>
            <a:spLocks noGrp="1"/>
          </p:cNvSpPr>
          <p:nvPr>
            <p:ph idx="1"/>
          </p:nvPr>
        </p:nvSpPr>
        <p:spPr/>
        <p:txBody>
          <a:bodyPr>
            <a:normAutofit/>
          </a:bodyPr>
          <a:lstStyle/>
          <a:p>
            <a:pPr lvl="1"/>
            <a:r>
              <a:rPr lang="en-US" dirty="0"/>
              <a:t>Insertion Sort Algorithm</a:t>
            </a:r>
          </a:p>
          <a:p>
            <a:pPr lvl="2"/>
            <a:r>
              <a:rPr lang="en-US" dirty="0"/>
              <a:t>The insertion sort algorithm expressed in pseudocode</a:t>
            </a:r>
            <a:endParaRPr lang="tr-TR" dirty="0"/>
          </a:p>
          <a:p>
            <a:pPr marL="1160463" marR="0" lvl="0" indent="0" algn="l" defTabSz="914400" rtl="0" eaLnBrk="0" fontAlgn="base" latinLnBrk="0" hangingPunct="0">
              <a:lnSpc>
                <a:spcPct val="100000"/>
              </a:lnSpc>
              <a:spcBef>
                <a:spcPct val="0"/>
              </a:spcBef>
              <a:spcAft>
                <a:spcPct val="0"/>
              </a:spcAft>
              <a:buClrTx/>
              <a:buSzTx/>
              <a:buFontTx/>
              <a:buNone/>
              <a:tabLst/>
              <a:defRPr/>
            </a:pPr>
            <a:endParaRPr kumimoji="0" lang="tr-TR" altLang="en-US" sz="2000" b="0" i="0" u="none" strike="noStrike" kern="1200" cap="none" spc="0" normalizeH="0" baseline="0" noProof="0" dirty="0">
              <a:ln>
                <a:noFill/>
              </a:ln>
              <a:solidFill>
                <a:srgbClr val="0000FF"/>
              </a:solidFill>
              <a:effectLst/>
              <a:uLnTx/>
              <a:uFillTx/>
              <a:latin typeface="Consolas" panose="020B0609020204030204" pitchFamily="49" charset="0"/>
              <a:ea typeface="+mn-ea"/>
              <a:cs typeface="+mn-cs"/>
            </a:endParaRPr>
          </a:p>
          <a:p>
            <a:pPr marL="1160463"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FF"/>
                </a:solidFill>
                <a:effectLst/>
                <a:uLnTx/>
                <a:uFillTx/>
                <a:latin typeface="Consolas" panose="020B0609020204030204" pitchFamily="49" charset="0"/>
                <a:ea typeface="+mn-ea"/>
                <a:cs typeface="+mn-cs"/>
              </a:rPr>
              <a:t>def </a:t>
            </a:r>
            <a:r>
              <a:rPr kumimoji="0" lang="en-US" altLang="en-US" sz="2000" b="0" i="0" u="none" strike="noStrike" kern="1200" cap="none" spc="0" normalizeH="0" baseline="0" noProof="0" dirty="0">
                <a:ln>
                  <a:noFill/>
                </a:ln>
                <a:solidFill>
                  <a:srgbClr val="800000"/>
                </a:solidFill>
                <a:effectLst/>
                <a:uLnTx/>
                <a:uFillTx/>
                <a:latin typeface="Consolas" panose="020B0609020204030204" pitchFamily="49" charset="0"/>
                <a:ea typeface="+mn-ea"/>
                <a:cs typeface="+mn-cs"/>
              </a:rPr>
              <a:t>Sort</a:t>
            </a:r>
            <a:r>
              <a:rPr kumimoji="0" lang="en-US" altLang="en-US" sz="20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(List)</a:t>
            </a:r>
            <a:r>
              <a:rPr kumimoji="0" lang="en-US" altLang="en-US" sz="2000" b="0" i="0" u="none" strike="noStrike" kern="1200" cap="none" spc="0" normalizeH="0" baseline="0" noProof="0" dirty="0">
                <a:ln>
                  <a:noFill/>
                </a:ln>
                <a:solidFill>
                  <a:srgbClr val="0000FF"/>
                </a:solidFill>
                <a:effectLst/>
                <a:uLnTx/>
                <a:uFillTx/>
                <a:latin typeface="Consolas" panose="020B0609020204030204" pitchFamily="49" charset="0"/>
                <a:ea typeface="+mn-ea"/>
                <a:cs typeface="+mn-cs"/>
              </a:rPr>
              <a:t>:</a:t>
            </a:r>
          </a:p>
          <a:p>
            <a:pPr marL="1160463"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a:t>
            </a:r>
            <a:r>
              <a:rPr kumimoji="0" lang="en-US" altLang="en-US" sz="2000" b="0" i="0" u="none" strike="noStrike" kern="1200" cap="none" spc="0" normalizeH="0" baseline="0" noProof="0" dirty="0">
                <a:ln>
                  <a:noFill/>
                </a:ln>
                <a:solidFill>
                  <a:srgbClr val="800000"/>
                </a:solidFill>
                <a:effectLst/>
                <a:uLnTx/>
                <a:uFillTx/>
                <a:latin typeface="Consolas" panose="020B0609020204030204" pitchFamily="49" charset="0"/>
                <a:ea typeface="+mn-ea"/>
                <a:cs typeface="+mn-cs"/>
              </a:rPr>
              <a:t>N</a:t>
            </a:r>
            <a:r>
              <a:rPr kumimoji="0" lang="en-US" altLang="en-US" sz="20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 2</a:t>
            </a:r>
          </a:p>
          <a:p>
            <a:pPr marL="1160463"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a:t>
            </a:r>
            <a:r>
              <a:rPr kumimoji="0" lang="en-US" altLang="en-US" sz="2000" b="0" i="0" u="none" strike="noStrike" kern="1200" cap="none" spc="0" normalizeH="0" baseline="0" noProof="0" dirty="0">
                <a:ln>
                  <a:noFill/>
                </a:ln>
                <a:solidFill>
                  <a:srgbClr val="0000FF"/>
                </a:solidFill>
                <a:effectLst/>
                <a:uLnTx/>
                <a:uFillTx/>
                <a:latin typeface="Consolas" panose="020B0609020204030204" pitchFamily="49" charset="0"/>
                <a:ea typeface="+mn-ea"/>
                <a:cs typeface="+mn-cs"/>
              </a:rPr>
              <a:t>while</a:t>
            </a:r>
            <a:r>
              <a:rPr kumimoji="0" lang="en-US" altLang="en-US" sz="20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(N &lt;= length of List)</a:t>
            </a:r>
            <a:r>
              <a:rPr kumimoji="0" lang="en-US" altLang="en-US" sz="2000" b="0" i="0" u="none" strike="noStrike" kern="1200" cap="none" spc="0" normalizeH="0" baseline="0" noProof="0" dirty="0">
                <a:ln>
                  <a:noFill/>
                </a:ln>
                <a:solidFill>
                  <a:srgbClr val="0000FF"/>
                </a:solidFill>
                <a:effectLst/>
                <a:uLnTx/>
                <a:uFillTx/>
                <a:latin typeface="Consolas" panose="020B0609020204030204" pitchFamily="49" charset="0"/>
                <a:ea typeface="+mn-ea"/>
                <a:cs typeface="+mn-cs"/>
              </a:rPr>
              <a:t>:</a:t>
            </a:r>
          </a:p>
          <a:p>
            <a:pPr marL="1160463"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a:t>
            </a:r>
            <a:r>
              <a:rPr kumimoji="0" lang="en-US" altLang="en-US" sz="2000" b="0" i="0" u="none" strike="noStrike" kern="1200" cap="none" spc="0" normalizeH="0" baseline="0" noProof="0" dirty="0">
                <a:ln>
                  <a:noFill/>
                </a:ln>
                <a:solidFill>
                  <a:srgbClr val="800000"/>
                </a:solidFill>
                <a:effectLst/>
                <a:uLnTx/>
                <a:uFillTx/>
                <a:latin typeface="Consolas" panose="020B0609020204030204" pitchFamily="49" charset="0"/>
                <a:ea typeface="+mn-ea"/>
                <a:cs typeface="+mn-cs"/>
              </a:rPr>
              <a:t>Pivot</a:t>
            </a:r>
            <a:r>
              <a:rPr kumimoji="0" lang="en-US" altLang="en-US" sz="20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 Nth entry in List</a:t>
            </a:r>
          </a:p>
          <a:p>
            <a:pPr marL="1160463"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Remove Nth entry leaving a hole in List</a:t>
            </a:r>
          </a:p>
          <a:p>
            <a:pPr marL="1160463"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a:t>
            </a:r>
            <a:r>
              <a:rPr kumimoji="0" lang="en-US" altLang="en-US" sz="2000" b="0" i="0" u="none" strike="noStrike" kern="1200" cap="none" spc="0" normalizeH="0" baseline="0" noProof="0" dirty="0">
                <a:ln>
                  <a:noFill/>
                </a:ln>
                <a:solidFill>
                  <a:srgbClr val="0000FF"/>
                </a:solidFill>
                <a:effectLst/>
                <a:uLnTx/>
                <a:uFillTx/>
                <a:latin typeface="Consolas" panose="020B0609020204030204" pitchFamily="49" charset="0"/>
                <a:ea typeface="+mn-ea"/>
                <a:cs typeface="+mn-cs"/>
              </a:rPr>
              <a:t>while</a:t>
            </a:r>
            <a:r>
              <a:rPr kumimoji="0" lang="en-US" altLang="en-US" sz="20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(there is an Entry above the </a:t>
            </a:r>
          </a:p>
          <a:p>
            <a:pPr marL="1160463"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hole and Entry &gt; Pivot)</a:t>
            </a:r>
            <a:r>
              <a:rPr kumimoji="0" lang="en-US" altLang="en-US" sz="2000" b="0" i="0" u="none" strike="noStrike" kern="1200" cap="none" spc="0" normalizeH="0" baseline="0" noProof="0" dirty="0">
                <a:ln>
                  <a:noFill/>
                </a:ln>
                <a:solidFill>
                  <a:srgbClr val="0000FF"/>
                </a:solidFill>
                <a:effectLst/>
                <a:uLnTx/>
                <a:uFillTx/>
                <a:latin typeface="Consolas" panose="020B0609020204030204" pitchFamily="49" charset="0"/>
                <a:ea typeface="+mn-ea"/>
                <a:cs typeface="+mn-cs"/>
              </a:rPr>
              <a:t>:</a:t>
            </a:r>
          </a:p>
          <a:p>
            <a:pPr marL="1160463"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Move Entry down into the hole leaving </a:t>
            </a:r>
          </a:p>
          <a:p>
            <a:pPr marL="1160463"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a hole in the list above the Entry</a:t>
            </a:r>
          </a:p>
          <a:p>
            <a:pPr marL="1160463"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Move Pivot into the hole </a:t>
            </a:r>
          </a:p>
          <a:p>
            <a:pPr marL="1160463"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8000"/>
                </a:solidFill>
                <a:effectLst/>
                <a:uLnTx/>
                <a:uFillTx/>
                <a:latin typeface="Consolas" panose="020B0609020204030204" pitchFamily="49" charset="0"/>
                <a:ea typeface="+mn-ea"/>
                <a:cs typeface="+mn-cs"/>
              </a:rPr>
              <a:t>        N = N + 1</a:t>
            </a:r>
          </a:p>
          <a:p>
            <a:endParaRPr lang="en-GB" dirty="0"/>
          </a:p>
        </p:txBody>
      </p:sp>
      <p:sp>
        <p:nvSpPr>
          <p:cNvPr id="4" name="Slide Number Placeholder 3">
            <a:extLst>
              <a:ext uri="{FF2B5EF4-FFF2-40B4-BE49-F238E27FC236}">
                <a16:creationId xmlns:a16="http://schemas.microsoft.com/office/drawing/2014/main" id="{19802195-D2C1-E5A4-C783-35421A8DD7EB}"/>
              </a:ext>
            </a:extLst>
          </p:cNvPr>
          <p:cNvSpPr>
            <a:spLocks noGrp="1"/>
          </p:cNvSpPr>
          <p:nvPr>
            <p:ph type="sldNum" sz="quarter" idx="10"/>
          </p:nvPr>
        </p:nvSpPr>
        <p:spPr/>
        <p:txBody>
          <a:bodyPr/>
          <a:lstStyle/>
          <a:p>
            <a:pPr>
              <a:defRPr/>
            </a:pPr>
            <a:fld id="{84936E72-87DE-42A3-B5C8-1843655DF388}" type="slidenum">
              <a:rPr lang="en-US" altLang="tr-TR" smtClean="0"/>
              <a:pPr>
                <a:defRPr/>
              </a:pPr>
              <a:t>30</a:t>
            </a:fld>
            <a:endParaRPr lang="en-US" altLang="tr-TR"/>
          </a:p>
        </p:txBody>
      </p:sp>
    </p:spTree>
    <p:extLst>
      <p:ext uri="{BB962C8B-B14F-4D97-AF65-F5344CB8AC3E}">
        <p14:creationId xmlns:p14="http://schemas.microsoft.com/office/powerpoint/2010/main" val="1206168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67DDF-F6F4-7C13-9B3C-7750B50EEAAF}"/>
              </a:ext>
            </a:extLst>
          </p:cNvPr>
          <p:cNvSpPr>
            <a:spLocks noGrp="1"/>
          </p:cNvSpPr>
          <p:nvPr>
            <p:ph type="title"/>
          </p:nvPr>
        </p:nvSpPr>
        <p:spPr/>
        <p:txBody>
          <a:bodyPr/>
          <a:lstStyle/>
          <a:p>
            <a:r>
              <a:rPr lang="en-GB" dirty="0"/>
              <a:t>Components of repetitive control</a:t>
            </a:r>
          </a:p>
        </p:txBody>
      </p:sp>
      <p:sp>
        <p:nvSpPr>
          <p:cNvPr id="3" name="Content Placeholder 2">
            <a:extLst>
              <a:ext uri="{FF2B5EF4-FFF2-40B4-BE49-F238E27FC236}">
                <a16:creationId xmlns:a16="http://schemas.microsoft.com/office/drawing/2014/main" id="{38419028-4FF4-4F08-E332-1A919E52FD6D}"/>
              </a:ext>
            </a:extLst>
          </p:cNvPr>
          <p:cNvSpPr>
            <a:spLocks noGrp="1"/>
          </p:cNvSpPr>
          <p:nvPr>
            <p:ph idx="1"/>
          </p:nvPr>
        </p:nvSpPr>
        <p:spPr/>
        <p:txBody>
          <a:bodyPr/>
          <a:lstStyle/>
          <a:p>
            <a:r>
              <a:rPr lang="en-US" dirty="0"/>
              <a:t>Initialize: </a:t>
            </a:r>
            <a:endParaRPr lang="tr-TR" dirty="0"/>
          </a:p>
          <a:p>
            <a:pPr lvl="1"/>
            <a:r>
              <a:rPr lang="en-US" dirty="0"/>
              <a:t>Establish an initial state that will be modified toward the</a:t>
            </a:r>
            <a:r>
              <a:rPr lang="tr-TR" dirty="0"/>
              <a:t> </a:t>
            </a:r>
            <a:r>
              <a:rPr lang="en-US" dirty="0"/>
              <a:t>termination condition</a:t>
            </a:r>
          </a:p>
          <a:p>
            <a:r>
              <a:rPr lang="en-US" dirty="0"/>
              <a:t>Test: </a:t>
            </a:r>
            <a:endParaRPr lang="tr-TR" dirty="0"/>
          </a:p>
          <a:p>
            <a:pPr lvl="1"/>
            <a:r>
              <a:rPr lang="en-US" dirty="0"/>
              <a:t>Compare the current state to the termination condition</a:t>
            </a:r>
            <a:r>
              <a:rPr lang="tr-TR" dirty="0"/>
              <a:t> </a:t>
            </a:r>
            <a:r>
              <a:rPr lang="en-US" dirty="0"/>
              <a:t>and terminate the repetition if equal</a:t>
            </a:r>
          </a:p>
          <a:p>
            <a:r>
              <a:rPr lang="en-US" dirty="0"/>
              <a:t>Modify: </a:t>
            </a:r>
            <a:endParaRPr lang="tr-TR" dirty="0"/>
          </a:p>
          <a:p>
            <a:pPr lvl="1"/>
            <a:r>
              <a:rPr lang="en-US" dirty="0"/>
              <a:t>Change the state in such a way that it moves toward the</a:t>
            </a:r>
            <a:r>
              <a:rPr lang="tr-TR" dirty="0"/>
              <a:t> </a:t>
            </a:r>
            <a:r>
              <a:rPr lang="en-US" dirty="0"/>
              <a:t>termination condition</a:t>
            </a:r>
            <a:endParaRPr lang="en-GB" dirty="0"/>
          </a:p>
        </p:txBody>
      </p:sp>
      <p:sp>
        <p:nvSpPr>
          <p:cNvPr id="4" name="Slide Number Placeholder 3">
            <a:extLst>
              <a:ext uri="{FF2B5EF4-FFF2-40B4-BE49-F238E27FC236}">
                <a16:creationId xmlns:a16="http://schemas.microsoft.com/office/drawing/2014/main" id="{FB33C171-0640-8625-3ED9-54ACD4AEB56C}"/>
              </a:ext>
            </a:extLst>
          </p:cNvPr>
          <p:cNvSpPr>
            <a:spLocks noGrp="1"/>
          </p:cNvSpPr>
          <p:nvPr>
            <p:ph type="sldNum" sz="quarter" idx="10"/>
          </p:nvPr>
        </p:nvSpPr>
        <p:spPr/>
        <p:txBody>
          <a:bodyPr/>
          <a:lstStyle/>
          <a:p>
            <a:pPr>
              <a:defRPr/>
            </a:pPr>
            <a:fld id="{84936E72-87DE-42A3-B5C8-1843655DF388}" type="slidenum">
              <a:rPr lang="en-US" altLang="tr-TR" smtClean="0"/>
              <a:pPr>
                <a:defRPr/>
              </a:pPr>
              <a:t>31</a:t>
            </a:fld>
            <a:endParaRPr lang="en-US" altLang="tr-TR"/>
          </a:p>
        </p:txBody>
      </p:sp>
    </p:spTree>
    <p:extLst>
      <p:ext uri="{BB962C8B-B14F-4D97-AF65-F5344CB8AC3E}">
        <p14:creationId xmlns:p14="http://schemas.microsoft.com/office/powerpoint/2010/main" val="14236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21C28-E1E1-7340-BE2C-1C582696DF89}"/>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Iterative Structures</a:t>
            </a:r>
            <a:endParaRPr lang="en-GB" dirty="0"/>
          </a:p>
        </p:txBody>
      </p:sp>
      <p:sp>
        <p:nvSpPr>
          <p:cNvPr id="3" name="Content Placeholder 2">
            <a:extLst>
              <a:ext uri="{FF2B5EF4-FFF2-40B4-BE49-F238E27FC236}">
                <a16:creationId xmlns:a16="http://schemas.microsoft.com/office/drawing/2014/main" id="{CA2ED001-4072-F208-0F62-81D673EE9FFD}"/>
              </a:ext>
            </a:extLst>
          </p:cNvPr>
          <p:cNvSpPr>
            <a:spLocks noGrp="1"/>
          </p:cNvSpPr>
          <p:nvPr>
            <p:ph idx="1"/>
          </p:nvPr>
        </p:nvSpPr>
        <p:spPr/>
        <p:txBody>
          <a:bodyPr/>
          <a:lstStyle/>
          <a:p>
            <a:pPr eaLnBrk="1" hangingPunct="1">
              <a:buSzTx/>
              <a:buFontTx/>
              <a:buChar char="•"/>
            </a:pPr>
            <a:r>
              <a:rPr lang="en-US" altLang="en-US" dirty="0">
                <a:solidFill>
                  <a:srgbClr val="000000"/>
                </a:solidFill>
                <a:cs typeface="Arial" panose="020B0604020202020204" pitchFamily="34" charset="0"/>
                <a:sym typeface="Arial" panose="020B0604020202020204" pitchFamily="34" charset="0"/>
              </a:rPr>
              <a:t>Pretest loop:</a:t>
            </a:r>
          </a:p>
          <a:p>
            <a:pPr eaLnBrk="1" hangingPunct="1">
              <a:spcBef>
                <a:spcPts val="1200"/>
              </a:spcBef>
              <a:buSzTx/>
              <a:buFont typeface="Times" panose="02020603050405020304" pitchFamily="18" charset="0"/>
              <a:buNone/>
            </a:pPr>
            <a:r>
              <a:rPr lang="en-US" altLang="en-US" dirty="0">
                <a:solidFill>
                  <a:srgbClr val="000000"/>
                </a:solidFill>
                <a:cs typeface="Arial" panose="020B0604020202020204" pitchFamily="34" charset="0"/>
                <a:sym typeface="Arial" panose="020B0604020202020204" pitchFamily="34" charset="0"/>
              </a:rPr>
              <a:t>	</a:t>
            </a:r>
            <a:r>
              <a:rPr lang="tr-TR" altLang="en-US" dirty="0">
                <a:solidFill>
                  <a:srgbClr val="000000"/>
                </a:solidFill>
                <a:cs typeface="Arial" panose="020B0604020202020204" pitchFamily="34" charset="0"/>
                <a:sym typeface="Arial" panose="020B0604020202020204" pitchFamily="34" charset="0"/>
              </a:rPr>
              <a:t>	</a:t>
            </a:r>
            <a:r>
              <a:rPr lang="en-US" altLang="en-US" dirty="0">
                <a:solidFill>
                  <a:srgbClr val="0000FF"/>
                </a:solidFill>
                <a:cs typeface="Arial" panose="020B0604020202020204" pitchFamily="34" charset="0"/>
                <a:sym typeface="Arial" panose="020B0604020202020204" pitchFamily="34" charset="0"/>
              </a:rPr>
              <a:t>while</a:t>
            </a:r>
            <a:r>
              <a:rPr lang="en-US" altLang="en-US" dirty="0">
                <a:solidFill>
                  <a:srgbClr val="008000"/>
                </a:solidFill>
                <a:cs typeface="Arial" panose="020B0604020202020204" pitchFamily="34" charset="0"/>
                <a:sym typeface="Arial" panose="020B0604020202020204" pitchFamily="34" charset="0"/>
              </a:rPr>
              <a:t> (</a:t>
            </a:r>
            <a:r>
              <a:rPr lang="en-US" altLang="en-US" i="1" dirty="0">
                <a:solidFill>
                  <a:srgbClr val="008000"/>
                </a:solidFill>
                <a:cs typeface="Arial" panose="020B0604020202020204" pitchFamily="34" charset="0"/>
                <a:sym typeface="Arial" panose="020B0604020202020204" pitchFamily="34" charset="0"/>
              </a:rPr>
              <a:t>condition</a:t>
            </a:r>
            <a:r>
              <a:rPr lang="en-US" altLang="en-US" dirty="0">
                <a:solidFill>
                  <a:srgbClr val="008000"/>
                </a:solidFill>
                <a:cs typeface="Arial" panose="020B0604020202020204" pitchFamily="34" charset="0"/>
                <a:sym typeface="Arial" panose="020B0604020202020204" pitchFamily="34" charset="0"/>
              </a:rPr>
              <a:t>)</a:t>
            </a:r>
            <a:r>
              <a:rPr lang="en-US" altLang="en-US" dirty="0">
                <a:solidFill>
                  <a:srgbClr val="0000FF"/>
                </a:solidFill>
                <a:cs typeface="Arial" panose="020B0604020202020204" pitchFamily="34" charset="0"/>
                <a:sym typeface="Arial" panose="020B0604020202020204" pitchFamily="34" charset="0"/>
              </a:rPr>
              <a:t>:</a:t>
            </a:r>
          </a:p>
          <a:p>
            <a:pPr eaLnBrk="1" hangingPunct="1">
              <a:spcBef>
                <a:spcPct val="0"/>
              </a:spcBef>
              <a:buSzTx/>
              <a:buFont typeface="Times" panose="02020603050405020304" pitchFamily="18" charset="0"/>
              <a:buNone/>
            </a:pPr>
            <a:r>
              <a:rPr lang="en-US" altLang="en-US" dirty="0">
                <a:solidFill>
                  <a:srgbClr val="008000"/>
                </a:solidFill>
                <a:cs typeface="Arial" panose="020B0604020202020204" pitchFamily="34" charset="0"/>
                <a:sym typeface="Arial" panose="020B0604020202020204" pitchFamily="34" charset="0"/>
              </a:rPr>
              <a:t>       </a:t>
            </a:r>
            <a:r>
              <a:rPr lang="tr-TR" altLang="en-US" dirty="0">
                <a:solidFill>
                  <a:srgbClr val="008000"/>
                </a:solidFill>
                <a:cs typeface="Arial" panose="020B0604020202020204" pitchFamily="34" charset="0"/>
                <a:sym typeface="Arial" panose="020B0604020202020204" pitchFamily="34" charset="0"/>
              </a:rPr>
              <a:t>	</a:t>
            </a:r>
            <a:r>
              <a:rPr lang="en-US" altLang="en-US" i="1" dirty="0">
                <a:solidFill>
                  <a:srgbClr val="008000"/>
                </a:solidFill>
                <a:cs typeface="Arial" panose="020B0604020202020204" pitchFamily="34" charset="0"/>
                <a:sym typeface="Arial" panose="020B0604020202020204" pitchFamily="34" charset="0"/>
              </a:rPr>
              <a:t>body</a:t>
            </a:r>
            <a:endParaRPr lang="en-US" altLang="en-US" dirty="0">
              <a:solidFill>
                <a:srgbClr val="008000"/>
              </a:solidFill>
              <a:cs typeface="Arial" panose="020B0604020202020204" pitchFamily="34" charset="0"/>
              <a:sym typeface="Arial" panose="020B0604020202020204" pitchFamily="34" charset="0"/>
            </a:endParaRPr>
          </a:p>
          <a:p>
            <a:pPr eaLnBrk="1" hangingPunct="1">
              <a:spcBef>
                <a:spcPts val="1200"/>
              </a:spcBef>
              <a:buSzTx/>
              <a:buFontTx/>
              <a:buChar char="•"/>
            </a:pPr>
            <a:r>
              <a:rPr lang="en-US" altLang="en-US" dirty="0">
                <a:solidFill>
                  <a:srgbClr val="000000"/>
                </a:solidFill>
                <a:cs typeface="Arial" panose="020B0604020202020204" pitchFamily="34" charset="0"/>
                <a:sym typeface="Arial" panose="020B0604020202020204" pitchFamily="34" charset="0"/>
              </a:rPr>
              <a:t>Posttest loop:</a:t>
            </a:r>
          </a:p>
          <a:p>
            <a:pPr eaLnBrk="1" hangingPunct="1">
              <a:spcBef>
                <a:spcPts val="1200"/>
              </a:spcBef>
              <a:buSzTx/>
              <a:buFont typeface="Times" panose="02020603050405020304" pitchFamily="18" charset="0"/>
              <a:buNone/>
            </a:pPr>
            <a:r>
              <a:rPr lang="en-US" altLang="en-US" b="1" dirty="0">
                <a:solidFill>
                  <a:srgbClr val="000000"/>
                </a:solidFill>
                <a:cs typeface="Arial" panose="020B0604020202020204" pitchFamily="34" charset="0"/>
                <a:sym typeface="Arial" panose="020B0604020202020204" pitchFamily="34" charset="0"/>
              </a:rPr>
              <a:t>	</a:t>
            </a:r>
            <a:r>
              <a:rPr lang="tr-TR" altLang="en-US" b="1" dirty="0">
                <a:solidFill>
                  <a:srgbClr val="000000"/>
                </a:solidFill>
                <a:cs typeface="Arial" panose="020B0604020202020204" pitchFamily="34" charset="0"/>
                <a:sym typeface="Arial" panose="020B0604020202020204" pitchFamily="34" charset="0"/>
              </a:rPr>
              <a:t>	</a:t>
            </a:r>
            <a:r>
              <a:rPr lang="en-US" altLang="en-US" dirty="0">
                <a:solidFill>
                  <a:srgbClr val="0000FF"/>
                </a:solidFill>
                <a:cs typeface="Arial" panose="020B0604020202020204" pitchFamily="34" charset="0"/>
                <a:sym typeface="Arial" panose="020B0604020202020204" pitchFamily="34" charset="0"/>
              </a:rPr>
              <a:t>repeat:</a:t>
            </a:r>
            <a:r>
              <a:rPr lang="en-US" altLang="en-US" dirty="0">
                <a:solidFill>
                  <a:srgbClr val="008000"/>
                </a:solidFill>
                <a:cs typeface="Arial" panose="020B0604020202020204" pitchFamily="34" charset="0"/>
                <a:sym typeface="Arial" panose="020B0604020202020204" pitchFamily="34" charset="0"/>
              </a:rPr>
              <a:t> </a:t>
            </a:r>
          </a:p>
          <a:p>
            <a:pPr eaLnBrk="1" hangingPunct="1">
              <a:spcBef>
                <a:spcPct val="0"/>
              </a:spcBef>
              <a:buSzTx/>
              <a:buFont typeface="Times" panose="02020603050405020304" pitchFamily="18" charset="0"/>
              <a:buNone/>
            </a:pPr>
            <a:r>
              <a:rPr lang="en-US" altLang="en-US" dirty="0">
                <a:solidFill>
                  <a:srgbClr val="008000"/>
                </a:solidFill>
                <a:cs typeface="Arial" panose="020B0604020202020204" pitchFamily="34" charset="0"/>
                <a:sym typeface="Arial" panose="020B0604020202020204" pitchFamily="34" charset="0"/>
              </a:rPr>
              <a:t>       </a:t>
            </a:r>
            <a:r>
              <a:rPr lang="tr-TR" altLang="en-US" dirty="0">
                <a:solidFill>
                  <a:srgbClr val="008000"/>
                </a:solidFill>
                <a:cs typeface="Arial" panose="020B0604020202020204" pitchFamily="34" charset="0"/>
                <a:sym typeface="Arial" panose="020B0604020202020204" pitchFamily="34" charset="0"/>
              </a:rPr>
              <a:t>	</a:t>
            </a:r>
            <a:r>
              <a:rPr lang="en-US" altLang="en-US" i="1" dirty="0">
                <a:solidFill>
                  <a:srgbClr val="008000"/>
                </a:solidFill>
                <a:cs typeface="Arial" panose="020B0604020202020204" pitchFamily="34" charset="0"/>
                <a:sym typeface="Arial" panose="020B0604020202020204" pitchFamily="34" charset="0"/>
              </a:rPr>
              <a:t>body</a:t>
            </a:r>
            <a:r>
              <a:rPr lang="en-US" altLang="en-US" dirty="0">
                <a:solidFill>
                  <a:srgbClr val="008000"/>
                </a:solidFill>
                <a:cs typeface="Arial" panose="020B0604020202020204" pitchFamily="34" charset="0"/>
                <a:sym typeface="Arial" panose="020B0604020202020204" pitchFamily="34" charset="0"/>
              </a:rPr>
              <a:t>		        </a:t>
            </a:r>
          </a:p>
          <a:p>
            <a:pPr eaLnBrk="1" hangingPunct="1">
              <a:spcBef>
                <a:spcPct val="0"/>
              </a:spcBef>
              <a:buSzTx/>
              <a:buFont typeface="Times" panose="02020603050405020304" pitchFamily="18" charset="0"/>
              <a:buNone/>
            </a:pPr>
            <a:r>
              <a:rPr lang="en-US" altLang="en-US" dirty="0">
                <a:solidFill>
                  <a:srgbClr val="008000"/>
                </a:solidFill>
                <a:cs typeface="Arial" panose="020B0604020202020204" pitchFamily="34" charset="0"/>
                <a:sym typeface="Arial" panose="020B0604020202020204" pitchFamily="34" charset="0"/>
              </a:rPr>
              <a:t>       </a:t>
            </a:r>
            <a:r>
              <a:rPr lang="tr-TR" altLang="en-US" dirty="0">
                <a:solidFill>
                  <a:srgbClr val="008000"/>
                </a:solidFill>
                <a:cs typeface="Arial" panose="020B0604020202020204" pitchFamily="34" charset="0"/>
                <a:sym typeface="Arial" panose="020B0604020202020204" pitchFamily="34" charset="0"/>
              </a:rPr>
              <a:t>	</a:t>
            </a:r>
            <a:r>
              <a:rPr lang="en-US" altLang="en-US" dirty="0">
                <a:solidFill>
                  <a:srgbClr val="0000FF"/>
                </a:solidFill>
                <a:cs typeface="Arial" panose="020B0604020202020204" pitchFamily="34" charset="0"/>
                <a:sym typeface="Arial" panose="020B0604020202020204" pitchFamily="34" charset="0"/>
              </a:rPr>
              <a:t>until</a:t>
            </a:r>
            <a:r>
              <a:rPr lang="en-US" altLang="en-US" dirty="0">
                <a:solidFill>
                  <a:srgbClr val="008000"/>
                </a:solidFill>
                <a:cs typeface="Arial" panose="020B0604020202020204" pitchFamily="34" charset="0"/>
                <a:sym typeface="Arial" panose="020B0604020202020204" pitchFamily="34" charset="0"/>
              </a:rPr>
              <a:t>(</a:t>
            </a:r>
            <a:r>
              <a:rPr lang="en-US" altLang="en-US" i="1" dirty="0">
                <a:solidFill>
                  <a:srgbClr val="008000"/>
                </a:solidFill>
                <a:cs typeface="Arial" panose="020B0604020202020204" pitchFamily="34" charset="0"/>
                <a:sym typeface="Arial" panose="020B0604020202020204" pitchFamily="34" charset="0"/>
              </a:rPr>
              <a:t>condition</a:t>
            </a:r>
            <a:r>
              <a:rPr lang="en-US" altLang="en-US" dirty="0">
                <a:solidFill>
                  <a:srgbClr val="008000"/>
                </a:solidFill>
                <a:cs typeface="Arial" panose="020B0604020202020204" pitchFamily="34" charset="0"/>
                <a:sym typeface="Arial" panose="020B0604020202020204" pitchFamily="34" charset="0"/>
              </a:rPr>
              <a:t>)</a:t>
            </a:r>
          </a:p>
          <a:p>
            <a:endParaRPr lang="en-GB" dirty="0"/>
          </a:p>
        </p:txBody>
      </p:sp>
      <p:sp>
        <p:nvSpPr>
          <p:cNvPr id="4" name="Slide Number Placeholder 3">
            <a:extLst>
              <a:ext uri="{FF2B5EF4-FFF2-40B4-BE49-F238E27FC236}">
                <a16:creationId xmlns:a16="http://schemas.microsoft.com/office/drawing/2014/main" id="{E38BA373-89F9-6B74-CBBA-91A4351208CD}"/>
              </a:ext>
            </a:extLst>
          </p:cNvPr>
          <p:cNvSpPr>
            <a:spLocks noGrp="1"/>
          </p:cNvSpPr>
          <p:nvPr>
            <p:ph type="sldNum" sz="quarter" idx="10"/>
          </p:nvPr>
        </p:nvSpPr>
        <p:spPr/>
        <p:txBody>
          <a:bodyPr/>
          <a:lstStyle/>
          <a:p>
            <a:pPr>
              <a:defRPr/>
            </a:pPr>
            <a:fld id="{84936E72-87DE-42A3-B5C8-1843655DF388}" type="slidenum">
              <a:rPr lang="en-US" altLang="tr-TR" smtClean="0"/>
              <a:pPr>
                <a:defRPr/>
              </a:pPr>
              <a:t>32</a:t>
            </a:fld>
            <a:endParaRPr lang="en-US" altLang="tr-TR"/>
          </a:p>
        </p:txBody>
      </p:sp>
    </p:spTree>
    <p:extLst>
      <p:ext uri="{BB962C8B-B14F-4D97-AF65-F5344CB8AC3E}">
        <p14:creationId xmlns:p14="http://schemas.microsoft.com/office/powerpoint/2010/main" val="3813813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7" name="Picture 5">
            <a:extLst>
              <a:ext uri="{FF2B5EF4-FFF2-40B4-BE49-F238E27FC236}">
                <a16:creationId xmlns:a16="http://schemas.microsoft.com/office/drawing/2014/main" id="{3ED74FD6-B606-54E9-B877-1A2FA8A07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663" y="1447800"/>
            <a:ext cx="43846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3695852-6B02-BABF-15E1-DDC76C408D93}"/>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The while loop structure</a:t>
            </a:r>
            <a:endParaRPr lang="en-GB" dirty="0"/>
          </a:p>
        </p:txBody>
      </p:sp>
      <p:sp>
        <p:nvSpPr>
          <p:cNvPr id="3" name="Slide Number Placeholder 2">
            <a:extLst>
              <a:ext uri="{FF2B5EF4-FFF2-40B4-BE49-F238E27FC236}">
                <a16:creationId xmlns:a16="http://schemas.microsoft.com/office/drawing/2014/main" id="{B7EA5A0A-9D7A-498E-29C9-ACC75D3CDA5B}"/>
              </a:ext>
            </a:extLst>
          </p:cNvPr>
          <p:cNvSpPr>
            <a:spLocks noGrp="1"/>
          </p:cNvSpPr>
          <p:nvPr>
            <p:ph type="sldNum" sz="quarter" idx="10"/>
          </p:nvPr>
        </p:nvSpPr>
        <p:spPr/>
        <p:txBody>
          <a:bodyPr/>
          <a:lstStyle/>
          <a:p>
            <a:pPr>
              <a:defRPr/>
            </a:pPr>
            <a:fld id="{84936E72-87DE-42A3-B5C8-1843655DF388}" type="slidenum">
              <a:rPr lang="en-US" altLang="tr-TR" smtClean="0"/>
              <a:pPr>
                <a:defRPr/>
              </a:pPr>
              <a:t>33</a:t>
            </a:fld>
            <a:endParaRPr lang="en-US" altLang="tr-T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1" name="Picture 5">
            <a:extLst>
              <a:ext uri="{FF2B5EF4-FFF2-40B4-BE49-F238E27FC236}">
                <a16:creationId xmlns:a16="http://schemas.microsoft.com/office/drawing/2014/main" id="{C05E8DFE-647F-CBD7-1FC6-DA332D2E6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900" y="1312863"/>
            <a:ext cx="34417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C2BD302-1C64-56A6-BAF9-338601BE941B}"/>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The repeat loop structure</a:t>
            </a:r>
            <a:endParaRPr lang="en-GB" dirty="0"/>
          </a:p>
        </p:txBody>
      </p:sp>
      <p:sp>
        <p:nvSpPr>
          <p:cNvPr id="3" name="Slide Number Placeholder 2">
            <a:extLst>
              <a:ext uri="{FF2B5EF4-FFF2-40B4-BE49-F238E27FC236}">
                <a16:creationId xmlns:a16="http://schemas.microsoft.com/office/drawing/2014/main" id="{3CC9DD52-F775-67AA-FD9F-3B4FB6365E50}"/>
              </a:ext>
            </a:extLst>
          </p:cNvPr>
          <p:cNvSpPr>
            <a:spLocks noGrp="1"/>
          </p:cNvSpPr>
          <p:nvPr>
            <p:ph type="sldNum" sz="quarter" idx="10"/>
          </p:nvPr>
        </p:nvSpPr>
        <p:spPr/>
        <p:txBody>
          <a:bodyPr/>
          <a:lstStyle/>
          <a:p>
            <a:pPr>
              <a:defRPr/>
            </a:pPr>
            <a:fld id="{84936E72-87DE-42A3-B5C8-1843655DF388}" type="slidenum">
              <a:rPr lang="en-US" altLang="tr-TR" smtClean="0"/>
              <a:pPr>
                <a:defRPr/>
              </a:pPr>
              <a:t>34</a:t>
            </a:fld>
            <a:endParaRPr lang="en-US" altLang="tr-T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FBC36-379A-DE01-24B2-0464A70BBED4}"/>
              </a:ext>
            </a:extLst>
          </p:cNvPr>
          <p:cNvSpPr>
            <a:spLocks noGrp="1"/>
          </p:cNvSpPr>
          <p:nvPr>
            <p:ph type="title"/>
          </p:nvPr>
        </p:nvSpPr>
        <p:spPr/>
        <p:txBody>
          <a:bodyPr>
            <a:noAutofit/>
          </a:bodyPr>
          <a:lstStyle/>
          <a:p>
            <a:r>
              <a:rPr lang="en-US" altLang="en-US" sz="2800" dirty="0">
                <a:latin typeface="Times New Roman" panose="02020603050405020304" pitchFamily="18" charset="0"/>
                <a:cs typeface="Times New Roman" panose="02020603050405020304" pitchFamily="18" charset="0"/>
                <a:sym typeface="Times New Roman" panose="02020603050405020304" pitchFamily="18" charset="0"/>
              </a:rPr>
              <a:t>Sorting the list Fred, Alex, Diana, Byron, and Carol alphabetically</a:t>
            </a:r>
            <a:endParaRPr lang="tr-TR" sz="2800" dirty="0"/>
          </a:p>
        </p:txBody>
      </p:sp>
      <p:sp>
        <p:nvSpPr>
          <p:cNvPr id="3" name="Content Placeholder 2">
            <a:extLst>
              <a:ext uri="{FF2B5EF4-FFF2-40B4-BE49-F238E27FC236}">
                <a16:creationId xmlns:a16="http://schemas.microsoft.com/office/drawing/2014/main" id="{0D5A6656-28F7-0B1A-5C9B-65B6C587093D}"/>
              </a:ext>
            </a:extLst>
          </p:cNvPr>
          <p:cNvSpPr>
            <a:spLocks noGrp="1"/>
          </p:cNvSpPr>
          <p:nvPr>
            <p:ph idx="1"/>
          </p:nvPr>
        </p:nvSpPr>
        <p:spPr/>
        <p:txBody>
          <a:bodyPr/>
          <a:lstStyle/>
          <a:p>
            <a:endParaRPr lang="tr-TR" dirty="0"/>
          </a:p>
        </p:txBody>
      </p:sp>
      <p:sp>
        <p:nvSpPr>
          <p:cNvPr id="4" name="Slide Number Placeholder 3">
            <a:extLst>
              <a:ext uri="{FF2B5EF4-FFF2-40B4-BE49-F238E27FC236}">
                <a16:creationId xmlns:a16="http://schemas.microsoft.com/office/drawing/2014/main" id="{E079AD2D-9B9F-B547-3212-600D526C0FC8}"/>
              </a:ext>
            </a:extLst>
          </p:cNvPr>
          <p:cNvSpPr>
            <a:spLocks noGrp="1"/>
          </p:cNvSpPr>
          <p:nvPr>
            <p:ph type="sldNum" sz="quarter" idx="10"/>
          </p:nvPr>
        </p:nvSpPr>
        <p:spPr/>
        <p:txBody>
          <a:bodyPr/>
          <a:lstStyle/>
          <a:p>
            <a:pPr>
              <a:defRPr/>
            </a:pPr>
            <a:fld id="{84936E72-87DE-42A3-B5C8-1843655DF388}" type="slidenum">
              <a:rPr lang="en-US" altLang="tr-TR" smtClean="0"/>
              <a:pPr>
                <a:defRPr/>
              </a:pPr>
              <a:t>35</a:t>
            </a:fld>
            <a:endParaRPr lang="en-US" altLang="tr-TR"/>
          </a:p>
        </p:txBody>
      </p:sp>
      <p:pic>
        <p:nvPicPr>
          <p:cNvPr id="5" name="Picture 6" descr="In the first step, the first two names are considered. Alex is moved out of the list, and Fred is dropped into the space left by Alex. Alex is then moved into the top space. In the second step, the first three names are considered. Diana is moved out of the list, Fred is moved to Diana’s previous spot, and Diana is put into position under Alex. In the third step, four names are considered, and Byron is moved out of the list. Fred is moved to Byron’s previous spot, Diana moves down to Fred’s previous spot, leaving the second space open where Byron is moved. In the final step, all of the names are considered, with Carol moved out from the bottom of the list, Diana and Fred moved down, leaving a space between Byron and Diana where Carol is added. In the final list, the names are alphabetical as Alex, Byron, Carol, Diana, and Fred.">
            <a:extLst>
              <a:ext uri="{FF2B5EF4-FFF2-40B4-BE49-F238E27FC236}">
                <a16:creationId xmlns:a16="http://schemas.microsoft.com/office/drawing/2014/main" id="{B1F1B899-E3CF-C885-1D8B-38B039BC59F2}"/>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970511"/>
            <a:ext cx="4968552" cy="555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894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68D1-954D-CF13-B518-1D2F04493767}"/>
              </a:ext>
            </a:extLst>
          </p:cNvPr>
          <p:cNvSpPr>
            <a:spLocks noGrp="1"/>
          </p:cNvSpPr>
          <p:nvPr>
            <p:ph type="title"/>
          </p:nvPr>
        </p:nvSpPr>
        <p:spPr/>
        <p:txBody>
          <a:bodyPr>
            <a:normAutofit/>
          </a:bodyPr>
          <a:lstStyle/>
          <a:p>
            <a:r>
              <a:rPr lang="en-US" sz="2800" dirty="0"/>
              <a:t>The insertion sort algorithm expressed in pseudocode</a:t>
            </a:r>
            <a:endParaRPr lang="tr-TR" sz="2800" dirty="0"/>
          </a:p>
        </p:txBody>
      </p:sp>
      <p:sp>
        <p:nvSpPr>
          <p:cNvPr id="3" name="Content Placeholder 2">
            <a:extLst>
              <a:ext uri="{FF2B5EF4-FFF2-40B4-BE49-F238E27FC236}">
                <a16:creationId xmlns:a16="http://schemas.microsoft.com/office/drawing/2014/main" id="{65BEB2B1-8204-7445-1843-748133CFD9C5}"/>
              </a:ext>
            </a:extLst>
          </p:cNvPr>
          <p:cNvSpPr>
            <a:spLocks noGrp="1"/>
          </p:cNvSpPr>
          <p:nvPr>
            <p:ph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FF"/>
                </a:solidFill>
                <a:effectLst/>
                <a:uLnTx/>
                <a:uFillTx/>
                <a:latin typeface="Consolas" panose="020B0609020204030204" pitchFamily="49" charset="0"/>
                <a:ea typeface="ヒラギノ角ゴ Pro W3" pitchFamily="1" charset="-128"/>
              </a:rPr>
              <a:t>def </a:t>
            </a:r>
            <a:r>
              <a:rPr kumimoji="0" lang="en-US" altLang="en-US" sz="2400" b="0" i="0" u="none" strike="noStrike" kern="1200" cap="none" spc="0" normalizeH="0" baseline="0" noProof="0" dirty="0">
                <a:ln>
                  <a:noFill/>
                </a:ln>
                <a:solidFill>
                  <a:srgbClr val="800000"/>
                </a:solidFill>
                <a:effectLst/>
                <a:uLnTx/>
                <a:uFillTx/>
                <a:latin typeface="Consolas" panose="020B0609020204030204" pitchFamily="49" charset="0"/>
                <a:ea typeface="ヒラギノ角ゴ Pro W3" pitchFamily="1" charset="-128"/>
              </a:rPr>
              <a:t>Sort</a:t>
            </a:r>
            <a:r>
              <a:rPr kumimoji="0" lang="en-US" altLang="en-US" sz="2400" b="0" i="0" u="none" strike="noStrike" kern="1200" cap="none" spc="0" normalizeH="0" baseline="0" noProof="0" dirty="0">
                <a:ln>
                  <a:noFill/>
                </a:ln>
                <a:solidFill>
                  <a:srgbClr val="008000"/>
                </a:solidFill>
                <a:effectLst/>
                <a:uLnTx/>
                <a:uFillTx/>
                <a:latin typeface="Consolas" panose="020B0609020204030204" pitchFamily="49" charset="0"/>
                <a:ea typeface="ヒラギノ角ゴ Pro W3" pitchFamily="1" charset="-128"/>
              </a:rPr>
              <a:t>(List)</a:t>
            </a:r>
            <a:r>
              <a:rPr kumimoji="0" lang="en-US" altLang="en-US" sz="2400" b="0" i="0" u="none" strike="noStrike" kern="1200" cap="none" spc="0" normalizeH="0" baseline="0" noProof="0" dirty="0">
                <a:ln>
                  <a:noFill/>
                </a:ln>
                <a:solidFill>
                  <a:srgbClr val="0000FF"/>
                </a:solidFill>
                <a:effectLst/>
                <a:uLnTx/>
                <a:uFillTx/>
                <a:latin typeface="Consolas" panose="020B0609020204030204" pitchFamily="49" charset="0"/>
                <a:ea typeface="ヒラギノ角ゴ Pro W3" pitchFamily="1" charset="-128"/>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8000"/>
                </a:solidFill>
                <a:effectLst/>
                <a:uLnTx/>
                <a:uFillTx/>
                <a:latin typeface="Consolas" panose="020B0609020204030204" pitchFamily="49" charset="0"/>
                <a:ea typeface="ヒラギノ角ゴ Pro W3" pitchFamily="1" charset="-128"/>
              </a:rPr>
              <a:t>    </a:t>
            </a:r>
            <a:r>
              <a:rPr kumimoji="0" lang="en-US" altLang="en-US" sz="2400" b="0" i="0" u="none" strike="noStrike" kern="1200" cap="none" spc="0" normalizeH="0" baseline="0" noProof="0" dirty="0">
                <a:ln>
                  <a:noFill/>
                </a:ln>
                <a:solidFill>
                  <a:srgbClr val="800000"/>
                </a:solidFill>
                <a:effectLst/>
                <a:uLnTx/>
                <a:uFillTx/>
                <a:latin typeface="Consolas" panose="020B0609020204030204" pitchFamily="49" charset="0"/>
                <a:ea typeface="ヒラギノ角ゴ Pro W3" pitchFamily="1" charset="-128"/>
              </a:rPr>
              <a:t>N</a:t>
            </a:r>
            <a:r>
              <a:rPr kumimoji="0" lang="en-US" altLang="en-US" sz="2400" b="0" i="0" u="none" strike="noStrike" kern="1200" cap="none" spc="0" normalizeH="0" baseline="0" noProof="0" dirty="0">
                <a:ln>
                  <a:noFill/>
                </a:ln>
                <a:solidFill>
                  <a:srgbClr val="008000"/>
                </a:solidFill>
                <a:effectLst/>
                <a:uLnTx/>
                <a:uFillTx/>
                <a:latin typeface="Consolas" panose="020B0609020204030204" pitchFamily="49" charset="0"/>
                <a:ea typeface="ヒラギノ角ゴ Pro W3" pitchFamily="1" charset="-128"/>
              </a:rPr>
              <a:t> = 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8000"/>
                </a:solidFill>
                <a:effectLst/>
                <a:uLnTx/>
                <a:uFillTx/>
                <a:latin typeface="Consolas" panose="020B0609020204030204" pitchFamily="49" charset="0"/>
                <a:ea typeface="ヒラギノ角ゴ Pro W3" pitchFamily="1" charset="-128"/>
              </a:rPr>
              <a:t>    </a:t>
            </a:r>
            <a:r>
              <a:rPr kumimoji="0" lang="en-US" altLang="en-US" sz="2400" b="0" i="0" u="none" strike="noStrike" kern="1200" cap="none" spc="0" normalizeH="0" baseline="0" noProof="0" dirty="0">
                <a:ln>
                  <a:noFill/>
                </a:ln>
                <a:solidFill>
                  <a:srgbClr val="0000FF"/>
                </a:solidFill>
                <a:effectLst/>
                <a:uLnTx/>
                <a:uFillTx/>
                <a:latin typeface="Consolas" panose="020B0609020204030204" pitchFamily="49" charset="0"/>
                <a:ea typeface="ヒラギノ角ゴ Pro W3" pitchFamily="1" charset="-128"/>
              </a:rPr>
              <a:t>while</a:t>
            </a:r>
            <a:r>
              <a:rPr kumimoji="0" lang="en-US" altLang="en-US" sz="2400" b="0" i="0" u="none" strike="noStrike" kern="1200" cap="none" spc="0" normalizeH="0" baseline="0" noProof="0" dirty="0">
                <a:ln>
                  <a:noFill/>
                </a:ln>
                <a:solidFill>
                  <a:srgbClr val="008000"/>
                </a:solidFill>
                <a:effectLst/>
                <a:uLnTx/>
                <a:uFillTx/>
                <a:latin typeface="Consolas" panose="020B0609020204030204" pitchFamily="49" charset="0"/>
                <a:ea typeface="ヒラギノ角ゴ Pro W3" pitchFamily="1" charset="-128"/>
              </a:rPr>
              <a:t> (N &lt;= length of List)</a:t>
            </a:r>
            <a:r>
              <a:rPr kumimoji="0" lang="en-US" altLang="en-US" sz="2400" b="0" i="0" u="none" strike="noStrike" kern="1200" cap="none" spc="0" normalizeH="0" baseline="0" noProof="0" dirty="0">
                <a:ln>
                  <a:noFill/>
                </a:ln>
                <a:solidFill>
                  <a:srgbClr val="0000FF"/>
                </a:solidFill>
                <a:effectLst/>
                <a:uLnTx/>
                <a:uFillTx/>
                <a:latin typeface="Consolas" panose="020B0609020204030204" pitchFamily="49" charset="0"/>
                <a:ea typeface="ヒラギノ角ゴ Pro W3" pitchFamily="1" charset="-128"/>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8000"/>
                </a:solidFill>
                <a:effectLst/>
                <a:uLnTx/>
                <a:uFillTx/>
                <a:latin typeface="Consolas" panose="020B0609020204030204" pitchFamily="49" charset="0"/>
                <a:ea typeface="ヒラギノ角ゴ Pro W3" pitchFamily="1" charset="-128"/>
              </a:rPr>
              <a:t>        </a:t>
            </a:r>
            <a:r>
              <a:rPr kumimoji="0" lang="en-US" altLang="en-US" sz="2400" b="0" i="0" u="none" strike="noStrike" kern="1200" cap="none" spc="0" normalizeH="0" baseline="0" noProof="0" dirty="0">
                <a:ln>
                  <a:noFill/>
                </a:ln>
                <a:solidFill>
                  <a:srgbClr val="800000"/>
                </a:solidFill>
                <a:effectLst/>
                <a:uLnTx/>
                <a:uFillTx/>
                <a:latin typeface="Consolas" panose="020B0609020204030204" pitchFamily="49" charset="0"/>
                <a:ea typeface="ヒラギノ角ゴ Pro W3" pitchFamily="1" charset="-128"/>
              </a:rPr>
              <a:t>Pivot</a:t>
            </a:r>
            <a:r>
              <a:rPr kumimoji="0" lang="en-US" altLang="en-US" sz="2400" b="0" i="0" u="none" strike="noStrike" kern="1200" cap="none" spc="0" normalizeH="0" baseline="0" noProof="0" dirty="0">
                <a:ln>
                  <a:noFill/>
                </a:ln>
                <a:solidFill>
                  <a:srgbClr val="008000"/>
                </a:solidFill>
                <a:effectLst/>
                <a:uLnTx/>
                <a:uFillTx/>
                <a:latin typeface="Consolas" panose="020B0609020204030204" pitchFamily="49" charset="0"/>
                <a:ea typeface="ヒラギノ角ゴ Pro W3" pitchFamily="1" charset="-128"/>
              </a:rPr>
              <a:t> = Nth entry in List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8000"/>
                </a:solidFill>
                <a:effectLst/>
                <a:uLnTx/>
                <a:uFillTx/>
                <a:latin typeface="Consolas" panose="020B0609020204030204" pitchFamily="49" charset="0"/>
                <a:ea typeface="ヒラギノ角ゴ Pro W3" pitchFamily="1" charset="-128"/>
              </a:rPr>
              <a:t>        Remove Nth entry leaving a hole in List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8000"/>
                </a:solidFill>
                <a:effectLst/>
                <a:uLnTx/>
                <a:uFillTx/>
                <a:latin typeface="Consolas" panose="020B0609020204030204" pitchFamily="49" charset="0"/>
                <a:ea typeface="ヒラギノ角ゴ Pro W3" pitchFamily="1" charset="-128"/>
              </a:rPr>
              <a:t>        </a:t>
            </a:r>
            <a:r>
              <a:rPr kumimoji="0" lang="en-US" altLang="en-US" sz="2400" b="0" i="0" u="none" strike="noStrike" kern="1200" cap="none" spc="0" normalizeH="0" baseline="0" noProof="0" dirty="0">
                <a:ln>
                  <a:noFill/>
                </a:ln>
                <a:solidFill>
                  <a:srgbClr val="0000FF"/>
                </a:solidFill>
                <a:effectLst/>
                <a:uLnTx/>
                <a:uFillTx/>
                <a:latin typeface="Consolas" panose="020B0609020204030204" pitchFamily="49" charset="0"/>
                <a:ea typeface="ヒラギノ角ゴ Pro W3" pitchFamily="1" charset="-128"/>
              </a:rPr>
              <a:t>while</a:t>
            </a:r>
            <a:r>
              <a:rPr kumimoji="0" lang="en-US" altLang="en-US" sz="2400" b="0" i="0" u="none" strike="noStrike" kern="1200" cap="none" spc="0" normalizeH="0" baseline="0" noProof="0" dirty="0">
                <a:ln>
                  <a:noFill/>
                </a:ln>
                <a:solidFill>
                  <a:srgbClr val="008000"/>
                </a:solidFill>
                <a:effectLst/>
                <a:uLnTx/>
                <a:uFillTx/>
                <a:latin typeface="Consolas" panose="020B0609020204030204" pitchFamily="49" charset="0"/>
                <a:ea typeface="ヒラギノ角ゴ Pro W3" pitchFamily="1" charset="-128"/>
              </a:rPr>
              <a:t> (there is an Entry above the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8000"/>
                </a:solidFill>
                <a:effectLst/>
                <a:uLnTx/>
                <a:uFillTx/>
                <a:latin typeface="Consolas" panose="020B0609020204030204" pitchFamily="49" charset="0"/>
                <a:ea typeface="ヒラギノ角ゴ Pro W3" pitchFamily="1" charset="-128"/>
              </a:rPr>
              <a:t>                  hole and Entry &gt; Pivot)</a:t>
            </a:r>
            <a:r>
              <a:rPr kumimoji="0" lang="en-US" altLang="en-US" sz="2400" b="0" i="0" u="none" strike="noStrike" kern="1200" cap="none" spc="0" normalizeH="0" baseline="0" noProof="0" dirty="0">
                <a:ln>
                  <a:noFill/>
                </a:ln>
                <a:solidFill>
                  <a:srgbClr val="0000FF"/>
                </a:solidFill>
                <a:effectLst/>
                <a:uLnTx/>
                <a:uFillTx/>
                <a:latin typeface="Consolas" panose="020B0609020204030204" pitchFamily="49" charset="0"/>
                <a:ea typeface="ヒラギノ角ゴ Pro W3" pitchFamily="1" charset="-128"/>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8000"/>
                </a:solidFill>
                <a:effectLst/>
                <a:uLnTx/>
                <a:uFillTx/>
                <a:latin typeface="Consolas" panose="020B0609020204030204" pitchFamily="49" charset="0"/>
                <a:ea typeface="ヒラギノ角ゴ Pro W3" pitchFamily="1" charset="-128"/>
              </a:rPr>
              <a:t>            Move Entry down into the hole leaving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8000"/>
                </a:solidFill>
                <a:effectLst/>
                <a:uLnTx/>
                <a:uFillTx/>
                <a:latin typeface="Consolas" panose="020B0609020204030204" pitchFamily="49" charset="0"/>
                <a:ea typeface="ヒラギノ角ゴ Pro W3" pitchFamily="1" charset="-128"/>
              </a:rPr>
              <a:t>            a hole in the list above the Entry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8000"/>
                </a:solidFill>
                <a:effectLst/>
                <a:uLnTx/>
                <a:uFillTx/>
                <a:latin typeface="Consolas" panose="020B0609020204030204" pitchFamily="49" charset="0"/>
                <a:ea typeface="ヒラギノ角ゴ Pro W3" pitchFamily="1" charset="-128"/>
              </a:rPr>
              <a:t>        Move Pivot into the hole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8000"/>
                </a:solidFill>
                <a:effectLst/>
                <a:uLnTx/>
                <a:uFillTx/>
                <a:latin typeface="Consolas" panose="020B0609020204030204" pitchFamily="49" charset="0"/>
                <a:ea typeface="ヒラギノ角ゴ Pro W3" pitchFamily="1" charset="-128"/>
              </a:rPr>
              <a:t>        N = N + 1</a:t>
            </a:r>
          </a:p>
          <a:p>
            <a:endParaRPr lang="tr-TR" sz="2400" dirty="0"/>
          </a:p>
        </p:txBody>
      </p:sp>
      <p:sp>
        <p:nvSpPr>
          <p:cNvPr id="4" name="Slide Number Placeholder 3">
            <a:extLst>
              <a:ext uri="{FF2B5EF4-FFF2-40B4-BE49-F238E27FC236}">
                <a16:creationId xmlns:a16="http://schemas.microsoft.com/office/drawing/2014/main" id="{DC0B62B2-EA02-C621-1431-271E6FBDADC0}"/>
              </a:ext>
            </a:extLst>
          </p:cNvPr>
          <p:cNvSpPr>
            <a:spLocks noGrp="1"/>
          </p:cNvSpPr>
          <p:nvPr>
            <p:ph type="sldNum" sz="quarter" idx="10"/>
          </p:nvPr>
        </p:nvSpPr>
        <p:spPr/>
        <p:txBody>
          <a:bodyPr/>
          <a:lstStyle/>
          <a:p>
            <a:pPr>
              <a:defRPr/>
            </a:pPr>
            <a:fld id="{84936E72-87DE-42A3-B5C8-1843655DF388}" type="slidenum">
              <a:rPr lang="en-US" altLang="tr-TR" smtClean="0"/>
              <a:pPr>
                <a:defRPr/>
              </a:pPr>
              <a:t>36</a:t>
            </a:fld>
            <a:endParaRPr lang="en-US" altLang="tr-TR"/>
          </a:p>
        </p:txBody>
      </p:sp>
    </p:spTree>
    <p:extLst>
      <p:ext uri="{BB962C8B-B14F-4D97-AF65-F5344CB8AC3E}">
        <p14:creationId xmlns:p14="http://schemas.microsoft.com/office/powerpoint/2010/main" val="3842748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E0C6C-9820-698F-8541-7925CE3B4293}"/>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5A361F1C-FDB7-FA3C-0B68-467C9B2EAB48}"/>
              </a:ext>
            </a:extLst>
          </p:cNvPr>
          <p:cNvSpPr>
            <a:spLocks noGrp="1"/>
          </p:cNvSpPr>
          <p:nvPr>
            <p:ph idx="1"/>
          </p:nvPr>
        </p:nvSpPr>
        <p:spPr/>
        <p:txBody>
          <a:bodyPr/>
          <a:lstStyle/>
          <a:p>
            <a:endParaRPr lang="tr-TR"/>
          </a:p>
        </p:txBody>
      </p:sp>
      <p:sp>
        <p:nvSpPr>
          <p:cNvPr id="4" name="Slide Number Placeholder 3">
            <a:extLst>
              <a:ext uri="{FF2B5EF4-FFF2-40B4-BE49-F238E27FC236}">
                <a16:creationId xmlns:a16="http://schemas.microsoft.com/office/drawing/2014/main" id="{58D4908A-CE6F-5216-4B48-F62189FCAAFC}"/>
              </a:ext>
            </a:extLst>
          </p:cNvPr>
          <p:cNvSpPr>
            <a:spLocks noGrp="1"/>
          </p:cNvSpPr>
          <p:nvPr>
            <p:ph type="sldNum" sz="quarter" idx="10"/>
          </p:nvPr>
        </p:nvSpPr>
        <p:spPr/>
        <p:txBody>
          <a:bodyPr/>
          <a:lstStyle/>
          <a:p>
            <a:pPr>
              <a:defRPr/>
            </a:pPr>
            <a:fld id="{84936E72-87DE-42A3-B5C8-1843655DF388}" type="slidenum">
              <a:rPr lang="en-US" altLang="tr-TR" smtClean="0"/>
              <a:pPr>
                <a:defRPr/>
              </a:pPr>
              <a:t>37</a:t>
            </a:fld>
            <a:endParaRPr lang="en-US" altLang="tr-TR"/>
          </a:p>
        </p:txBody>
      </p:sp>
    </p:spTree>
    <p:extLst>
      <p:ext uri="{BB962C8B-B14F-4D97-AF65-F5344CB8AC3E}">
        <p14:creationId xmlns:p14="http://schemas.microsoft.com/office/powerpoint/2010/main" val="2098744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F303A-F2F1-A189-8E38-8AE63D1CA44A}"/>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Recursive Structures</a:t>
            </a:r>
            <a:endParaRPr lang="en-GB" dirty="0"/>
          </a:p>
        </p:txBody>
      </p:sp>
      <p:sp>
        <p:nvSpPr>
          <p:cNvPr id="3" name="Content Placeholder 2">
            <a:extLst>
              <a:ext uri="{FF2B5EF4-FFF2-40B4-BE49-F238E27FC236}">
                <a16:creationId xmlns:a16="http://schemas.microsoft.com/office/drawing/2014/main" id="{EE336B86-4B64-9C17-1511-4AE04619F5F6}"/>
              </a:ext>
            </a:extLst>
          </p:cNvPr>
          <p:cNvSpPr>
            <a:spLocks noGrp="1"/>
          </p:cNvSpPr>
          <p:nvPr>
            <p:ph idx="1"/>
          </p:nvPr>
        </p:nvSpPr>
        <p:spPr/>
        <p:txBody>
          <a:bodyPr/>
          <a:lstStyle/>
          <a:p>
            <a:r>
              <a:rPr lang="en-US" dirty="0"/>
              <a:t>Repeating the set of instructions as a subtask of itself.</a:t>
            </a:r>
          </a:p>
          <a:p>
            <a:r>
              <a:rPr lang="en-US" dirty="0"/>
              <a:t>Multiple activations of the procedure are formed, all but one of which are waiting for other activations to complete.</a:t>
            </a:r>
          </a:p>
          <a:p>
            <a:r>
              <a:rPr lang="en-US" dirty="0"/>
              <a:t>Example: </a:t>
            </a:r>
            <a:endParaRPr lang="tr-TR" dirty="0"/>
          </a:p>
          <a:p>
            <a:pPr lvl="1"/>
            <a:r>
              <a:rPr lang="en-US" dirty="0"/>
              <a:t>The Binary Search Algorithm</a:t>
            </a:r>
          </a:p>
          <a:p>
            <a:endParaRPr lang="en-GB" dirty="0"/>
          </a:p>
        </p:txBody>
      </p:sp>
      <p:sp>
        <p:nvSpPr>
          <p:cNvPr id="4" name="Slide Number Placeholder 3">
            <a:extLst>
              <a:ext uri="{FF2B5EF4-FFF2-40B4-BE49-F238E27FC236}">
                <a16:creationId xmlns:a16="http://schemas.microsoft.com/office/drawing/2014/main" id="{0A153707-C9CD-A0A5-1FA9-BBE3CA2B03EF}"/>
              </a:ext>
            </a:extLst>
          </p:cNvPr>
          <p:cNvSpPr>
            <a:spLocks noGrp="1"/>
          </p:cNvSpPr>
          <p:nvPr>
            <p:ph type="sldNum" sz="quarter" idx="10"/>
          </p:nvPr>
        </p:nvSpPr>
        <p:spPr/>
        <p:txBody>
          <a:bodyPr/>
          <a:lstStyle/>
          <a:p>
            <a:pPr>
              <a:defRPr/>
            </a:pPr>
            <a:fld id="{84936E72-87DE-42A3-B5C8-1843655DF388}" type="slidenum">
              <a:rPr lang="en-US" altLang="tr-TR" smtClean="0"/>
              <a:pPr>
                <a:defRPr/>
              </a:pPr>
              <a:t>38</a:t>
            </a:fld>
            <a:endParaRPr lang="en-US" altLang="tr-TR"/>
          </a:p>
        </p:txBody>
      </p:sp>
    </p:spTree>
    <p:extLst>
      <p:ext uri="{BB962C8B-B14F-4D97-AF65-F5344CB8AC3E}">
        <p14:creationId xmlns:p14="http://schemas.microsoft.com/office/powerpoint/2010/main" val="149324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7" name="Picture 6" descr="The table has three columns, with the column headings Original list, First sub list, Second sub list. in the first list are the names Alice, Bob, Carol, David, Elaine, Fred, George, Harry, Irene, John, Kelly, Larry, Mary, Nancy, and Oliver. In this original list, the name Harry is highlighted. The names from Irene to Oliver are bracketed and an arrow from them point to the First sub list. The names on the First sub list are Irene, John, Kelly, Larry, Mary, Nancy, and Oliver, with the name Larry highlighted. The first three entries in the first sub list, from Irene to Kelly, are bracketed and an arrow from them points to the Second sub list. The names on the second sub list are Irene, John, and Kelly. The name John is highlighted on the second sub list.">
            <a:extLst>
              <a:ext uri="{FF2B5EF4-FFF2-40B4-BE49-F238E27FC236}">
                <a16:creationId xmlns:a16="http://schemas.microsoft.com/office/drawing/2014/main" id="{CAAEC7EC-E1C4-4BDF-C812-B4EA340312C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1447800"/>
            <a:ext cx="5410200"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F0C2FDC-3C04-69C6-F6C8-C1BCF8E661AA}"/>
              </a:ext>
            </a:extLst>
          </p:cNvPr>
          <p:cNvSpPr>
            <a:spLocks noGrp="1"/>
          </p:cNvSpPr>
          <p:nvPr>
            <p:ph type="title"/>
          </p:nvPr>
        </p:nvSpPr>
        <p:spPr/>
        <p:txBody>
          <a:bodyPr>
            <a:normAutofit/>
          </a:bodyPr>
          <a:lstStyle/>
          <a:p>
            <a:r>
              <a:rPr lang="en-US" altLang="en-US" sz="2800" dirty="0">
                <a:latin typeface="Times New Roman" panose="02020603050405020304" pitchFamily="18" charset="0"/>
                <a:cs typeface="Times New Roman" panose="02020603050405020304" pitchFamily="18" charset="0"/>
                <a:sym typeface="Times New Roman" panose="02020603050405020304" pitchFamily="18" charset="0"/>
              </a:rPr>
              <a:t>Applying our strategy to search a list for the entry John</a:t>
            </a:r>
            <a:endParaRPr lang="tr-TR" sz="2800" dirty="0"/>
          </a:p>
        </p:txBody>
      </p:sp>
      <p:sp>
        <p:nvSpPr>
          <p:cNvPr id="3" name="Slide Number Placeholder 2">
            <a:extLst>
              <a:ext uri="{FF2B5EF4-FFF2-40B4-BE49-F238E27FC236}">
                <a16:creationId xmlns:a16="http://schemas.microsoft.com/office/drawing/2014/main" id="{01621FA9-FE68-1276-4E7F-AB42FA83A30B}"/>
              </a:ext>
            </a:extLst>
          </p:cNvPr>
          <p:cNvSpPr>
            <a:spLocks noGrp="1"/>
          </p:cNvSpPr>
          <p:nvPr>
            <p:ph type="sldNum" sz="quarter" idx="10"/>
          </p:nvPr>
        </p:nvSpPr>
        <p:spPr/>
        <p:txBody>
          <a:bodyPr/>
          <a:lstStyle/>
          <a:p>
            <a:pPr>
              <a:defRPr/>
            </a:pPr>
            <a:fld id="{84936E72-87DE-42A3-B5C8-1843655DF388}" type="slidenum">
              <a:rPr lang="en-US" altLang="tr-TR" smtClean="0"/>
              <a:pPr>
                <a:defRPr/>
              </a:pPr>
              <a:t>39</a:t>
            </a:fld>
            <a:endParaRPr lang="en-US" altLang="tr-T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29E8B-9A8F-2EAC-E568-840068DDFADE}"/>
              </a:ext>
            </a:extLst>
          </p:cNvPr>
          <p:cNvSpPr>
            <a:spLocks noGrp="1"/>
          </p:cNvSpPr>
          <p:nvPr>
            <p:ph type="title"/>
          </p:nvPr>
        </p:nvSpPr>
        <p:spPr/>
        <p:txBody>
          <a:bodyPr/>
          <a:lstStyle/>
          <a:p>
            <a:r>
              <a:rPr lang="en-US" altLang="tr-TR" dirty="0"/>
              <a:t>Problem Statement</a:t>
            </a:r>
            <a:endParaRPr lang="tr-TR" dirty="0"/>
          </a:p>
        </p:txBody>
      </p:sp>
      <p:sp>
        <p:nvSpPr>
          <p:cNvPr id="3" name="Content Placeholder 2">
            <a:extLst>
              <a:ext uri="{FF2B5EF4-FFF2-40B4-BE49-F238E27FC236}">
                <a16:creationId xmlns:a16="http://schemas.microsoft.com/office/drawing/2014/main" id="{AD644BA8-F961-F80C-603E-10058997D341}"/>
              </a:ext>
            </a:extLst>
          </p:cNvPr>
          <p:cNvSpPr>
            <a:spLocks noGrp="1"/>
          </p:cNvSpPr>
          <p:nvPr>
            <p:ph idx="1"/>
          </p:nvPr>
        </p:nvSpPr>
        <p:spPr/>
        <p:txBody>
          <a:bodyPr>
            <a:normAutofit fontScale="92500"/>
          </a:bodyPr>
          <a:lstStyle/>
          <a:p>
            <a:r>
              <a:rPr lang="en-US" dirty="0"/>
              <a:t>Because problem statements are written in English,</a:t>
            </a:r>
            <a:r>
              <a:rPr lang="tr-TR" dirty="0"/>
              <a:t> </a:t>
            </a:r>
            <a:r>
              <a:rPr lang="en-US" dirty="0"/>
              <a:t>they are sometimes ambiguous and/or incomplete.</a:t>
            </a:r>
          </a:p>
          <a:p>
            <a:pPr lvl="1"/>
            <a:r>
              <a:rPr lang="en-US" dirty="0"/>
              <a:t>Where is “file” located?  </a:t>
            </a:r>
            <a:endParaRPr lang="tr-TR" dirty="0"/>
          </a:p>
          <a:p>
            <a:pPr lvl="1"/>
            <a:r>
              <a:rPr lang="en-US" dirty="0"/>
              <a:t>How big is it, or how do I know</a:t>
            </a:r>
            <a:r>
              <a:rPr lang="tr-TR" dirty="0"/>
              <a:t> </a:t>
            </a:r>
            <a:r>
              <a:rPr lang="en-US" dirty="0"/>
              <a:t>when I’ve reached the end?</a:t>
            </a:r>
          </a:p>
          <a:p>
            <a:pPr lvl="1"/>
            <a:r>
              <a:rPr lang="en-US" dirty="0"/>
              <a:t>How should final count be printed?  A decimal number?</a:t>
            </a:r>
          </a:p>
          <a:p>
            <a:pPr lvl="1"/>
            <a:r>
              <a:rPr lang="en-US" dirty="0"/>
              <a:t>If the character is a letter, should I count both</a:t>
            </a:r>
            <a:br>
              <a:rPr lang="en-US" dirty="0"/>
            </a:br>
            <a:r>
              <a:rPr lang="en-US" dirty="0"/>
              <a:t>upper-case and lower-case occurrences?</a:t>
            </a:r>
          </a:p>
          <a:p>
            <a:r>
              <a:rPr lang="en-US" dirty="0"/>
              <a:t>How do you resolve these issues?</a:t>
            </a:r>
          </a:p>
          <a:p>
            <a:pPr lvl="1"/>
            <a:r>
              <a:rPr lang="en-US" dirty="0"/>
              <a:t>Ask the person who wants the problem solved, or</a:t>
            </a:r>
          </a:p>
          <a:p>
            <a:pPr lvl="1"/>
            <a:r>
              <a:rPr lang="en-US" dirty="0"/>
              <a:t>Make a decision and document it.</a:t>
            </a:r>
          </a:p>
          <a:p>
            <a:endParaRPr lang="tr-TR" dirty="0"/>
          </a:p>
        </p:txBody>
      </p:sp>
      <p:sp>
        <p:nvSpPr>
          <p:cNvPr id="4" name="Slide Number Placeholder 3">
            <a:extLst>
              <a:ext uri="{FF2B5EF4-FFF2-40B4-BE49-F238E27FC236}">
                <a16:creationId xmlns:a16="http://schemas.microsoft.com/office/drawing/2014/main" id="{55EE2B7C-9241-EF98-D581-9693BC3D6C51}"/>
              </a:ext>
            </a:extLst>
          </p:cNvPr>
          <p:cNvSpPr>
            <a:spLocks noGrp="1"/>
          </p:cNvSpPr>
          <p:nvPr>
            <p:ph type="sldNum" sz="quarter" idx="10"/>
          </p:nvPr>
        </p:nvSpPr>
        <p:spPr/>
        <p:txBody>
          <a:bodyPr/>
          <a:lstStyle/>
          <a:p>
            <a:pPr>
              <a:defRPr/>
            </a:pPr>
            <a:fld id="{84936E72-87DE-42A3-B5C8-1843655DF388}" type="slidenum">
              <a:rPr lang="en-US" altLang="tr-TR" smtClean="0"/>
              <a:pPr>
                <a:defRPr/>
              </a:pPr>
              <a:t>4</a:t>
            </a:fld>
            <a:endParaRPr lang="en-US" altLang="tr-TR"/>
          </a:p>
        </p:txBody>
      </p:sp>
    </p:spTree>
    <p:extLst>
      <p:ext uri="{BB962C8B-B14F-4D97-AF65-F5344CB8AC3E}">
        <p14:creationId xmlns:p14="http://schemas.microsoft.com/office/powerpoint/2010/main" val="3541565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5">
            <a:extLst>
              <a:ext uri="{FF2B5EF4-FFF2-40B4-BE49-F238E27FC236}">
                <a16:creationId xmlns:a16="http://schemas.microsoft.com/office/drawing/2014/main" id="{AD0E1D2D-102C-A2C4-7E07-ED6268CA7CBF}"/>
              </a:ext>
            </a:extLst>
          </p:cNvPr>
          <p:cNvSpPr>
            <a:spLocks noChangeArrowheads="1"/>
          </p:cNvSpPr>
          <p:nvPr/>
        </p:nvSpPr>
        <p:spPr bwMode="auto">
          <a:xfrm>
            <a:off x="533400" y="1828800"/>
            <a:ext cx="8534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800">
                <a:solidFill>
                  <a:schemeClr val="tx1"/>
                </a:solidFill>
                <a:latin typeface="Times New Roman" panose="02020603050405020304" pitchFamily="18" charset="0"/>
                <a:ea typeface="ヒラギノ角ゴ Pro W3" pitchFamily="1" charset="-128"/>
              </a:defRPr>
            </a:lvl1pPr>
            <a:lvl2pPr marL="742950" indent="-285750">
              <a:defRPr sz="2800">
                <a:solidFill>
                  <a:schemeClr val="tx1"/>
                </a:solidFill>
                <a:latin typeface="Times New Roman" panose="02020603050405020304" pitchFamily="18" charset="0"/>
                <a:ea typeface="ヒラギノ角ゴ Pro W3" pitchFamily="1" charset="-128"/>
              </a:defRPr>
            </a:lvl2pPr>
            <a:lvl3pPr marL="1143000" indent="-228600">
              <a:defRPr sz="2800">
                <a:solidFill>
                  <a:schemeClr val="tx1"/>
                </a:solidFill>
                <a:latin typeface="Times New Roman" panose="02020603050405020304" pitchFamily="18" charset="0"/>
                <a:ea typeface="ヒラギノ角ゴ Pro W3" pitchFamily="1" charset="-128"/>
              </a:defRPr>
            </a:lvl3pPr>
            <a:lvl4pPr marL="1600200" indent="-228600">
              <a:defRPr sz="2800">
                <a:solidFill>
                  <a:schemeClr val="tx1"/>
                </a:solidFill>
                <a:latin typeface="Times New Roman" panose="02020603050405020304" pitchFamily="18" charset="0"/>
                <a:ea typeface="ヒラギノ角ゴ Pro W3" pitchFamily="1" charset="-128"/>
              </a:defRPr>
            </a:lvl4pPr>
            <a:lvl5pPr marL="2057400" indent="-228600">
              <a:defRPr sz="28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9pPr>
          </a:lstStyle>
          <a:p>
            <a:r>
              <a:rPr lang="en-US" altLang="en-US" sz="2000">
                <a:solidFill>
                  <a:srgbClr val="0000FF"/>
                </a:solidFill>
                <a:latin typeface="Consolas" panose="020B0609020204030204" pitchFamily="49" charset="0"/>
              </a:rPr>
              <a:t>if</a:t>
            </a:r>
            <a:r>
              <a:rPr lang="en-US" altLang="en-US" sz="2000">
                <a:solidFill>
                  <a:srgbClr val="008000"/>
                </a:solidFill>
                <a:latin typeface="Consolas" panose="020B0609020204030204" pitchFamily="49" charset="0"/>
              </a:rPr>
              <a:t> (List is empty):</a:t>
            </a:r>
            <a:endParaRPr lang="en-US" altLang="en-US" sz="2000">
              <a:solidFill>
                <a:srgbClr val="0000FF"/>
              </a:solidFill>
              <a:latin typeface="Consolas" panose="020B0609020204030204" pitchFamily="49" charset="0"/>
            </a:endParaRPr>
          </a:p>
          <a:p>
            <a:r>
              <a:rPr lang="en-US" altLang="en-US" sz="2000">
                <a:solidFill>
                  <a:srgbClr val="008000"/>
                </a:solidFill>
                <a:latin typeface="Consolas" panose="020B0609020204030204" pitchFamily="49" charset="0"/>
              </a:rPr>
              <a:t>    Report that the search failed</a:t>
            </a:r>
          </a:p>
          <a:p>
            <a:r>
              <a:rPr lang="en-US" altLang="en-US" sz="2000">
                <a:solidFill>
                  <a:srgbClr val="0000FF"/>
                </a:solidFill>
                <a:latin typeface="Consolas" panose="020B0609020204030204" pitchFamily="49" charset="0"/>
              </a:rPr>
              <a:t>else:</a:t>
            </a:r>
          </a:p>
          <a:p>
            <a:r>
              <a:rPr lang="en-US" altLang="en-US" sz="2000">
                <a:solidFill>
                  <a:srgbClr val="008000"/>
                </a:solidFill>
                <a:latin typeface="Consolas" panose="020B0609020204030204" pitchFamily="49" charset="0"/>
              </a:rPr>
              <a:t>    </a:t>
            </a:r>
            <a:r>
              <a:rPr lang="en-US" altLang="en-US" sz="2000">
                <a:solidFill>
                  <a:srgbClr val="800000"/>
                </a:solidFill>
                <a:latin typeface="Consolas" panose="020B0609020204030204" pitchFamily="49" charset="0"/>
              </a:rPr>
              <a:t>TestEntry</a:t>
            </a:r>
            <a:r>
              <a:rPr lang="en-US" altLang="en-US" sz="2000">
                <a:solidFill>
                  <a:srgbClr val="008000"/>
                </a:solidFill>
                <a:latin typeface="Consolas" panose="020B0609020204030204" pitchFamily="49" charset="0"/>
              </a:rPr>
              <a:t> = middle entry in the List</a:t>
            </a:r>
          </a:p>
          <a:p>
            <a:r>
              <a:rPr lang="en-US" altLang="en-US" sz="2000">
                <a:solidFill>
                  <a:srgbClr val="008000"/>
                </a:solidFill>
                <a:latin typeface="Consolas" panose="020B0609020204030204" pitchFamily="49" charset="0"/>
              </a:rPr>
              <a:t>    </a:t>
            </a:r>
            <a:r>
              <a:rPr lang="en-US" altLang="en-US" sz="2000">
                <a:solidFill>
                  <a:srgbClr val="0000FF"/>
                </a:solidFill>
                <a:latin typeface="Consolas" panose="020B0609020204030204" pitchFamily="49" charset="0"/>
              </a:rPr>
              <a:t>if</a:t>
            </a:r>
            <a:r>
              <a:rPr lang="en-US" altLang="en-US" sz="2000">
                <a:solidFill>
                  <a:srgbClr val="008000"/>
                </a:solidFill>
                <a:latin typeface="Consolas" panose="020B0609020204030204" pitchFamily="49" charset="0"/>
              </a:rPr>
              <a:t> (TargetValue == TestEntry)</a:t>
            </a:r>
            <a:r>
              <a:rPr lang="en-US" altLang="en-US" sz="2000">
                <a:solidFill>
                  <a:srgbClr val="0000FF"/>
                </a:solidFill>
                <a:latin typeface="Consolas" panose="020B0609020204030204" pitchFamily="49" charset="0"/>
              </a:rPr>
              <a:t>:</a:t>
            </a:r>
          </a:p>
          <a:p>
            <a:r>
              <a:rPr lang="en-US" altLang="en-US" sz="2000">
                <a:solidFill>
                  <a:srgbClr val="008000"/>
                </a:solidFill>
                <a:latin typeface="Consolas" panose="020B0609020204030204" pitchFamily="49" charset="0"/>
              </a:rPr>
              <a:t>        Report that the search succeeded</a:t>
            </a:r>
          </a:p>
          <a:p>
            <a:r>
              <a:rPr lang="en-US" altLang="en-US" sz="2000">
                <a:solidFill>
                  <a:srgbClr val="008000"/>
                </a:solidFill>
                <a:latin typeface="Consolas" panose="020B0609020204030204" pitchFamily="49" charset="0"/>
              </a:rPr>
              <a:t>    </a:t>
            </a:r>
            <a:r>
              <a:rPr lang="en-US" altLang="en-US" sz="2000">
                <a:solidFill>
                  <a:srgbClr val="0000FF"/>
                </a:solidFill>
                <a:latin typeface="Consolas" panose="020B0609020204030204" pitchFamily="49" charset="0"/>
              </a:rPr>
              <a:t>if</a:t>
            </a:r>
            <a:r>
              <a:rPr lang="en-US" altLang="en-US" sz="2000">
                <a:solidFill>
                  <a:srgbClr val="008000"/>
                </a:solidFill>
                <a:latin typeface="Consolas" panose="020B0609020204030204" pitchFamily="49" charset="0"/>
              </a:rPr>
              <a:t> (TargetValue &lt; TestEntry)</a:t>
            </a:r>
            <a:r>
              <a:rPr lang="en-US" altLang="en-US" sz="2000">
                <a:solidFill>
                  <a:srgbClr val="0000FF"/>
                </a:solidFill>
                <a:latin typeface="Consolas" panose="020B0609020204030204" pitchFamily="49" charset="0"/>
              </a:rPr>
              <a:t>:</a:t>
            </a:r>
          </a:p>
          <a:p>
            <a:r>
              <a:rPr lang="en-US" altLang="en-US" sz="2000">
                <a:solidFill>
                  <a:srgbClr val="008000"/>
                </a:solidFill>
                <a:latin typeface="Consolas" panose="020B0609020204030204" pitchFamily="49" charset="0"/>
              </a:rPr>
              <a:t>        Search the portion of List preceding TestEntry for  </a:t>
            </a:r>
          </a:p>
          <a:p>
            <a:r>
              <a:rPr lang="en-US" altLang="en-US" sz="2000">
                <a:solidFill>
                  <a:srgbClr val="008000"/>
                </a:solidFill>
                <a:latin typeface="Consolas" panose="020B0609020204030204" pitchFamily="49" charset="0"/>
              </a:rPr>
              <a:t>        TargetValue, and report the result of that search</a:t>
            </a:r>
          </a:p>
          <a:p>
            <a:r>
              <a:rPr lang="en-US" altLang="en-US" sz="2000">
                <a:solidFill>
                  <a:srgbClr val="008000"/>
                </a:solidFill>
                <a:latin typeface="Consolas" panose="020B0609020204030204" pitchFamily="49" charset="0"/>
              </a:rPr>
              <a:t>    </a:t>
            </a:r>
            <a:r>
              <a:rPr lang="en-US" altLang="en-US" sz="2000">
                <a:solidFill>
                  <a:srgbClr val="0000FF"/>
                </a:solidFill>
                <a:latin typeface="Consolas" panose="020B0609020204030204" pitchFamily="49" charset="0"/>
              </a:rPr>
              <a:t>if</a:t>
            </a:r>
            <a:r>
              <a:rPr lang="en-US" altLang="en-US" sz="2000">
                <a:solidFill>
                  <a:srgbClr val="008000"/>
                </a:solidFill>
                <a:latin typeface="Consolas" panose="020B0609020204030204" pitchFamily="49" charset="0"/>
              </a:rPr>
              <a:t> (TargetValue &gt; TestEntry)</a:t>
            </a:r>
            <a:r>
              <a:rPr lang="en-US" altLang="en-US" sz="2000">
                <a:solidFill>
                  <a:srgbClr val="0000FF"/>
                </a:solidFill>
                <a:latin typeface="Consolas" panose="020B0609020204030204" pitchFamily="49" charset="0"/>
              </a:rPr>
              <a:t>:</a:t>
            </a:r>
          </a:p>
          <a:p>
            <a:r>
              <a:rPr lang="en-US" altLang="en-US" sz="2000">
                <a:solidFill>
                  <a:srgbClr val="008000"/>
                </a:solidFill>
                <a:latin typeface="Consolas" panose="020B0609020204030204" pitchFamily="49" charset="0"/>
              </a:rPr>
              <a:t>        Search the portion of List following TestEntry for</a:t>
            </a:r>
          </a:p>
          <a:p>
            <a:r>
              <a:rPr lang="en-US" altLang="en-US" sz="2000">
                <a:solidFill>
                  <a:srgbClr val="008000"/>
                </a:solidFill>
                <a:latin typeface="Consolas" panose="020B0609020204030204" pitchFamily="49" charset="0"/>
              </a:rPr>
              <a:t>        TargetValue, and report the result of that search</a:t>
            </a:r>
          </a:p>
        </p:txBody>
      </p:sp>
      <p:sp>
        <p:nvSpPr>
          <p:cNvPr id="2" name="Title 1">
            <a:extLst>
              <a:ext uri="{FF2B5EF4-FFF2-40B4-BE49-F238E27FC236}">
                <a16:creationId xmlns:a16="http://schemas.microsoft.com/office/drawing/2014/main" id="{C64BFB02-77A0-1782-FE6A-E780ACFC343E}"/>
              </a:ext>
            </a:extLst>
          </p:cNvPr>
          <p:cNvSpPr>
            <a:spLocks noGrp="1"/>
          </p:cNvSpPr>
          <p:nvPr>
            <p:ph type="title"/>
          </p:nvPr>
        </p:nvSpPr>
        <p:spPr/>
        <p:txBody>
          <a:bodyPr>
            <a:normAutofit fontScale="90000"/>
          </a:bodyPr>
          <a:lstStyle/>
          <a:p>
            <a:r>
              <a:rPr lang="en-US" dirty="0"/>
              <a:t>A first draft of the binary search technique</a:t>
            </a:r>
            <a:endParaRPr lang="tr-TR" dirty="0"/>
          </a:p>
        </p:txBody>
      </p:sp>
      <p:sp>
        <p:nvSpPr>
          <p:cNvPr id="3" name="Slide Number Placeholder 2">
            <a:extLst>
              <a:ext uri="{FF2B5EF4-FFF2-40B4-BE49-F238E27FC236}">
                <a16:creationId xmlns:a16="http://schemas.microsoft.com/office/drawing/2014/main" id="{FB42186C-33E1-335B-9CCD-A9F405B24DE2}"/>
              </a:ext>
            </a:extLst>
          </p:cNvPr>
          <p:cNvSpPr>
            <a:spLocks noGrp="1"/>
          </p:cNvSpPr>
          <p:nvPr>
            <p:ph type="sldNum" sz="quarter" idx="10"/>
          </p:nvPr>
        </p:nvSpPr>
        <p:spPr/>
        <p:txBody>
          <a:bodyPr/>
          <a:lstStyle/>
          <a:p>
            <a:pPr>
              <a:defRPr/>
            </a:pPr>
            <a:fld id="{84936E72-87DE-42A3-B5C8-1843655DF388}" type="slidenum">
              <a:rPr lang="en-US" altLang="tr-TR" smtClean="0"/>
              <a:pPr>
                <a:defRPr/>
              </a:pPr>
              <a:t>40</a:t>
            </a:fld>
            <a:endParaRPr lang="en-US" altLang="tr-T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5">
            <a:extLst>
              <a:ext uri="{FF2B5EF4-FFF2-40B4-BE49-F238E27FC236}">
                <a16:creationId xmlns:a16="http://schemas.microsoft.com/office/drawing/2014/main" id="{43A14919-B5E2-C76B-921B-44EAF05D7077}"/>
              </a:ext>
            </a:extLst>
          </p:cNvPr>
          <p:cNvSpPr>
            <a:spLocks noChangeArrowheads="1"/>
          </p:cNvSpPr>
          <p:nvPr/>
        </p:nvSpPr>
        <p:spPr bwMode="auto">
          <a:xfrm>
            <a:off x="584200" y="1474788"/>
            <a:ext cx="84074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800">
                <a:solidFill>
                  <a:schemeClr val="tx1"/>
                </a:solidFill>
                <a:latin typeface="Times New Roman" panose="02020603050405020304" pitchFamily="18" charset="0"/>
                <a:ea typeface="ヒラギノ角ゴ Pro W3" pitchFamily="1" charset="-128"/>
              </a:defRPr>
            </a:lvl1pPr>
            <a:lvl2pPr marL="742950" indent="-285750">
              <a:defRPr sz="2800">
                <a:solidFill>
                  <a:schemeClr val="tx1"/>
                </a:solidFill>
                <a:latin typeface="Times New Roman" panose="02020603050405020304" pitchFamily="18" charset="0"/>
                <a:ea typeface="ヒラギノ角ゴ Pro W3" pitchFamily="1" charset="-128"/>
              </a:defRPr>
            </a:lvl2pPr>
            <a:lvl3pPr marL="1143000" indent="-228600">
              <a:defRPr sz="2800">
                <a:solidFill>
                  <a:schemeClr val="tx1"/>
                </a:solidFill>
                <a:latin typeface="Times New Roman" panose="02020603050405020304" pitchFamily="18" charset="0"/>
                <a:ea typeface="ヒラギノ角ゴ Pro W3" pitchFamily="1" charset="-128"/>
              </a:defRPr>
            </a:lvl3pPr>
            <a:lvl4pPr marL="1600200" indent="-228600">
              <a:defRPr sz="2800">
                <a:solidFill>
                  <a:schemeClr val="tx1"/>
                </a:solidFill>
                <a:latin typeface="Times New Roman" panose="02020603050405020304" pitchFamily="18" charset="0"/>
                <a:ea typeface="ヒラギノ角ゴ Pro W3" pitchFamily="1" charset="-128"/>
              </a:defRPr>
            </a:lvl4pPr>
            <a:lvl5pPr marL="2057400" indent="-228600">
              <a:defRPr sz="28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9pPr>
          </a:lstStyle>
          <a:p>
            <a:r>
              <a:rPr lang="en-US" altLang="en-US" sz="2000">
                <a:solidFill>
                  <a:srgbClr val="0000FF"/>
                </a:solidFill>
                <a:latin typeface="Consolas" panose="020B0609020204030204" pitchFamily="49" charset="0"/>
              </a:rPr>
              <a:t>def </a:t>
            </a:r>
            <a:r>
              <a:rPr lang="en-US" altLang="en-US" sz="2000">
                <a:solidFill>
                  <a:srgbClr val="800000"/>
                </a:solidFill>
                <a:latin typeface="Consolas" panose="020B0609020204030204" pitchFamily="49" charset="0"/>
              </a:rPr>
              <a:t>Search</a:t>
            </a:r>
            <a:r>
              <a:rPr lang="en-US" altLang="en-US" sz="2000">
                <a:solidFill>
                  <a:srgbClr val="008000"/>
                </a:solidFill>
                <a:latin typeface="Consolas" panose="020B0609020204030204" pitchFamily="49" charset="0"/>
              </a:rPr>
              <a:t>(List, TargetValue)</a:t>
            </a:r>
            <a:r>
              <a:rPr lang="en-US" altLang="en-US" sz="2000">
                <a:solidFill>
                  <a:srgbClr val="0000FF"/>
                </a:solidFill>
                <a:latin typeface="Consolas" panose="020B0609020204030204" pitchFamily="49" charset="0"/>
              </a:rPr>
              <a:t>:</a:t>
            </a:r>
          </a:p>
          <a:p>
            <a:r>
              <a:rPr lang="en-US" altLang="en-US" sz="2000">
                <a:solidFill>
                  <a:srgbClr val="008000"/>
                </a:solidFill>
                <a:latin typeface="Consolas" panose="020B0609020204030204" pitchFamily="49" charset="0"/>
              </a:rPr>
              <a:t>    </a:t>
            </a:r>
            <a:r>
              <a:rPr lang="en-US" altLang="en-US" sz="2000">
                <a:solidFill>
                  <a:srgbClr val="0000FF"/>
                </a:solidFill>
                <a:latin typeface="Consolas" panose="020B0609020204030204" pitchFamily="49" charset="0"/>
              </a:rPr>
              <a:t>if</a:t>
            </a:r>
            <a:r>
              <a:rPr lang="en-US" altLang="en-US" sz="2000">
                <a:solidFill>
                  <a:srgbClr val="008000"/>
                </a:solidFill>
                <a:latin typeface="Consolas" panose="020B0609020204030204" pitchFamily="49" charset="0"/>
              </a:rPr>
              <a:t> (List is empty)</a:t>
            </a:r>
            <a:r>
              <a:rPr lang="en-US" altLang="en-US" sz="2000">
                <a:solidFill>
                  <a:srgbClr val="0000FF"/>
                </a:solidFill>
                <a:latin typeface="Consolas" panose="020B0609020204030204" pitchFamily="49" charset="0"/>
              </a:rPr>
              <a:t>:</a:t>
            </a:r>
          </a:p>
          <a:p>
            <a:r>
              <a:rPr lang="en-US" altLang="en-US" sz="2000">
                <a:solidFill>
                  <a:srgbClr val="008000"/>
                </a:solidFill>
                <a:latin typeface="Consolas" panose="020B0609020204030204" pitchFamily="49" charset="0"/>
              </a:rPr>
              <a:t>        Report that the search failed</a:t>
            </a:r>
          </a:p>
          <a:p>
            <a:r>
              <a:rPr lang="en-US" altLang="en-US" sz="2000">
                <a:solidFill>
                  <a:srgbClr val="008000"/>
                </a:solidFill>
                <a:latin typeface="Consolas" panose="020B0609020204030204" pitchFamily="49" charset="0"/>
              </a:rPr>
              <a:t>    </a:t>
            </a:r>
            <a:r>
              <a:rPr lang="en-US" altLang="en-US" sz="2000">
                <a:solidFill>
                  <a:srgbClr val="0000FF"/>
                </a:solidFill>
                <a:latin typeface="Consolas" panose="020B0609020204030204" pitchFamily="49" charset="0"/>
              </a:rPr>
              <a:t>else:</a:t>
            </a:r>
          </a:p>
          <a:p>
            <a:r>
              <a:rPr lang="en-US" altLang="en-US" sz="2000">
                <a:solidFill>
                  <a:srgbClr val="008000"/>
                </a:solidFill>
                <a:latin typeface="Consolas" panose="020B0609020204030204" pitchFamily="49" charset="0"/>
              </a:rPr>
              <a:t>        </a:t>
            </a:r>
            <a:r>
              <a:rPr lang="en-US" altLang="en-US" sz="2000">
                <a:solidFill>
                  <a:srgbClr val="800000"/>
                </a:solidFill>
                <a:latin typeface="Consolas" panose="020B0609020204030204" pitchFamily="49" charset="0"/>
              </a:rPr>
              <a:t>TestEntry</a:t>
            </a:r>
            <a:r>
              <a:rPr lang="en-US" altLang="en-US" sz="2000">
                <a:solidFill>
                  <a:srgbClr val="008000"/>
                </a:solidFill>
                <a:latin typeface="Consolas" panose="020B0609020204030204" pitchFamily="49" charset="0"/>
              </a:rPr>
              <a:t> = middle entry in the List</a:t>
            </a:r>
          </a:p>
          <a:p>
            <a:r>
              <a:rPr lang="en-US" altLang="en-US" sz="2000">
                <a:solidFill>
                  <a:srgbClr val="008000"/>
                </a:solidFill>
                <a:latin typeface="Consolas" panose="020B0609020204030204" pitchFamily="49" charset="0"/>
              </a:rPr>
              <a:t>        </a:t>
            </a:r>
            <a:r>
              <a:rPr lang="en-US" altLang="en-US" sz="2000">
                <a:solidFill>
                  <a:srgbClr val="0000FF"/>
                </a:solidFill>
                <a:latin typeface="Consolas" panose="020B0609020204030204" pitchFamily="49" charset="0"/>
              </a:rPr>
              <a:t>if</a:t>
            </a:r>
            <a:r>
              <a:rPr lang="en-US" altLang="en-US" sz="2000">
                <a:solidFill>
                  <a:srgbClr val="008000"/>
                </a:solidFill>
                <a:latin typeface="Consolas" panose="020B0609020204030204" pitchFamily="49" charset="0"/>
              </a:rPr>
              <a:t> (TargetValue == TestEntry)</a:t>
            </a:r>
            <a:r>
              <a:rPr lang="en-US" altLang="en-US" sz="2000">
                <a:solidFill>
                  <a:srgbClr val="0000FF"/>
                </a:solidFill>
                <a:latin typeface="Consolas" panose="020B0609020204030204" pitchFamily="49" charset="0"/>
              </a:rPr>
              <a:t>:</a:t>
            </a:r>
          </a:p>
          <a:p>
            <a:r>
              <a:rPr lang="en-US" altLang="en-US" sz="2000">
                <a:solidFill>
                  <a:srgbClr val="008000"/>
                </a:solidFill>
                <a:latin typeface="Consolas" panose="020B0609020204030204" pitchFamily="49" charset="0"/>
              </a:rPr>
              <a:t>            Report that the search succeeded</a:t>
            </a:r>
          </a:p>
          <a:p>
            <a:r>
              <a:rPr lang="en-US" altLang="en-US" sz="2000">
                <a:solidFill>
                  <a:srgbClr val="008000"/>
                </a:solidFill>
                <a:latin typeface="Consolas" panose="020B0609020204030204" pitchFamily="49" charset="0"/>
              </a:rPr>
              <a:t>        </a:t>
            </a:r>
            <a:r>
              <a:rPr lang="en-US" altLang="en-US" sz="2000">
                <a:solidFill>
                  <a:srgbClr val="0000FF"/>
                </a:solidFill>
                <a:latin typeface="Consolas" panose="020B0609020204030204" pitchFamily="49" charset="0"/>
              </a:rPr>
              <a:t>if</a:t>
            </a:r>
            <a:r>
              <a:rPr lang="en-US" altLang="en-US" sz="2000">
                <a:solidFill>
                  <a:srgbClr val="008000"/>
                </a:solidFill>
                <a:latin typeface="Consolas" panose="020B0609020204030204" pitchFamily="49" charset="0"/>
              </a:rPr>
              <a:t> (TargetValue &lt; TestEntry)</a:t>
            </a:r>
            <a:r>
              <a:rPr lang="en-US" altLang="en-US" sz="2000">
                <a:solidFill>
                  <a:srgbClr val="0000FF"/>
                </a:solidFill>
                <a:latin typeface="Consolas" panose="020B0609020204030204" pitchFamily="49" charset="0"/>
              </a:rPr>
              <a:t>:</a:t>
            </a:r>
          </a:p>
          <a:p>
            <a:r>
              <a:rPr lang="en-US" altLang="en-US" sz="2000">
                <a:solidFill>
                  <a:srgbClr val="008000"/>
                </a:solidFill>
                <a:latin typeface="Consolas" panose="020B0609020204030204" pitchFamily="49" charset="0"/>
              </a:rPr>
              <a:t>            </a:t>
            </a:r>
            <a:r>
              <a:rPr lang="en-US" altLang="en-US" sz="2000">
                <a:solidFill>
                  <a:srgbClr val="800000"/>
                </a:solidFill>
                <a:latin typeface="Consolas" panose="020B0609020204030204" pitchFamily="49" charset="0"/>
              </a:rPr>
              <a:t>Sublist</a:t>
            </a:r>
            <a:r>
              <a:rPr lang="en-US" altLang="en-US" sz="2000">
                <a:solidFill>
                  <a:srgbClr val="008000"/>
                </a:solidFill>
                <a:latin typeface="Consolas" panose="020B0609020204030204" pitchFamily="49" charset="0"/>
              </a:rPr>
              <a:t> = portion of List preceding TestEntry </a:t>
            </a:r>
          </a:p>
          <a:p>
            <a:r>
              <a:rPr lang="en-US" altLang="en-US" sz="2000">
                <a:solidFill>
                  <a:srgbClr val="008000"/>
                </a:solidFill>
                <a:latin typeface="Consolas" panose="020B0609020204030204" pitchFamily="49" charset="0"/>
              </a:rPr>
              <a:t>            </a:t>
            </a:r>
            <a:r>
              <a:rPr lang="en-US" altLang="en-US" sz="2000">
                <a:solidFill>
                  <a:srgbClr val="800000"/>
                </a:solidFill>
                <a:latin typeface="Consolas" panose="020B0609020204030204" pitchFamily="49" charset="0"/>
              </a:rPr>
              <a:t>Search</a:t>
            </a:r>
            <a:r>
              <a:rPr lang="en-US" altLang="en-US" sz="2000">
                <a:solidFill>
                  <a:srgbClr val="008000"/>
                </a:solidFill>
                <a:latin typeface="Consolas" panose="020B0609020204030204" pitchFamily="49" charset="0"/>
              </a:rPr>
              <a:t>(Sublist, TargetValue)</a:t>
            </a:r>
          </a:p>
          <a:p>
            <a:r>
              <a:rPr lang="en-US" altLang="en-US" sz="2000">
                <a:solidFill>
                  <a:srgbClr val="008000"/>
                </a:solidFill>
                <a:latin typeface="Consolas" panose="020B0609020204030204" pitchFamily="49" charset="0"/>
              </a:rPr>
              <a:t>        </a:t>
            </a:r>
            <a:r>
              <a:rPr lang="en-US" altLang="en-US" sz="2000">
                <a:solidFill>
                  <a:srgbClr val="0000FF"/>
                </a:solidFill>
                <a:latin typeface="Consolas" panose="020B0609020204030204" pitchFamily="49" charset="0"/>
              </a:rPr>
              <a:t>if</a:t>
            </a:r>
            <a:r>
              <a:rPr lang="en-US" altLang="en-US" sz="2000">
                <a:solidFill>
                  <a:srgbClr val="008000"/>
                </a:solidFill>
                <a:latin typeface="Consolas" panose="020B0609020204030204" pitchFamily="49" charset="0"/>
              </a:rPr>
              <a:t> (TargetValue &lt; TestEntry)</a:t>
            </a:r>
            <a:r>
              <a:rPr lang="en-US" altLang="en-US" sz="2000">
                <a:solidFill>
                  <a:srgbClr val="0000FF"/>
                </a:solidFill>
                <a:latin typeface="Consolas" panose="020B0609020204030204" pitchFamily="49" charset="0"/>
              </a:rPr>
              <a:t>:</a:t>
            </a:r>
          </a:p>
          <a:p>
            <a:r>
              <a:rPr lang="en-US" altLang="en-US" sz="2000">
                <a:solidFill>
                  <a:srgbClr val="008000"/>
                </a:solidFill>
                <a:latin typeface="Consolas" panose="020B0609020204030204" pitchFamily="49" charset="0"/>
              </a:rPr>
              <a:t>            </a:t>
            </a:r>
            <a:r>
              <a:rPr lang="en-US" altLang="en-US" sz="2000">
                <a:solidFill>
                  <a:srgbClr val="800000"/>
                </a:solidFill>
                <a:latin typeface="Consolas" panose="020B0609020204030204" pitchFamily="49" charset="0"/>
              </a:rPr>
              <a:t>Sublist</a:t>
            </a:r>
            <a:r>
              <a:rPr lang="en-US" altLang="en-US" sz="2000">
                <a:solidFill>
                  <a:srgbClr val="008000"/>
                </a:solidFill>
                <a:latin typeface="Consolas" panose="020B0609020204030204" pitchFamily="49" charset="0"/>
              </a:rPr>
              <a:t> = portion of List following TestEntry </a:t>
            </a:r>
          </a:p>
          <a:p>
            <a:r>
              <a:rPr lang="en-US" altLang="en-US" sz="2000">
                <a:solidFill>
                  <a:srgbClr val="008000"/>
                </a:solidFill>
                <a:latin typeface="Consolas" panose="020B0609020204030204" pitchFamily="49" charset="0"/>
              </a:rPr>
              <a:t>            </a:t>
            </a:r>
            <a:r>
              <a:rPr lang="en-US" altLang="en-US" sz="2000">
                <a:solidFill>
                  <a:srgbClr val="800000"/>
                </a:solidFill>
                <a:latin typeface="Consolas" panose="020B0609020204030204" pitchFamily="49" charset="0"/>
              </a:rPr>
              <a:t>Search</a:t>
            </a:r>
            <a:r>
              <a:rPr lang="en-US" altLang="en-US" sz="2000">
                <a:solidFill>
                  <a:srgbClr val="008000"/>
                </a:solidFill>
                <a:latin typeface="Consolas" panose="020B0609020204030204" pitchFamily="49" charset="0"/>
              </a:rPr>
              <a:t>(Sublist, TargetValue)</a:t>
            </a:r>
          </a:p>
        </p:txBody>
      </p:sp>
      <p:sp>
        <p:nvSpPr>
          <p:cNvPr id="2" name="Title 1">
            <a:extLst>
              <a:ext uri="{FF2B5EF4-FFF2-40B4-BE49-F238E27FC236}">
                <a16:creationId xmlns:a16="http://schemas.microsoft.com/office/drawing/2014/main" id="{405E4AC4-A692-691C-2238-D626B8EF16A2}"/>
              </a:ext>
            </a:extLst>
          </p:cNvPr>
          <p:cNvSpPr>
            <a:spLocks noGrp="1"/>
          </p:cNvSpPr>
          <p:nvPr>
            <p:ph type="title"/>
          </p:nvPr>
        </p:nvSpPr>
        <p:spPr/>
        <p:txBody>
          <a:bodyPr>
            <a:normAutofit fontScale="90000"/>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The binary search algorithm in pseudocode</a:t>
            </a:r>
            <a:endParaRPr lang="tr-TR" dirty="0"/>
          </a:p>
        </p:txBody>
      </p:sp>
      <p:sp>
        <p:nvSpPr>
          <p:cNvPr id="3" name="Slide Number Placeholder 2">
            <a:extLst>
              <a:ext uri="{FF2B5EF4-FFF2-40B4-BE49-F238E27FC236}">
                <a16:creationId xmlns:a16="http://schemas.microsoft.com/office/drawing/2014/main" id="{D807D6CB-9006-D55A-CA2A-634C57D89531}"/>
              </a:ext>
            </a:extLst>
          </p:cNvPr>
          <p:cNvSpPr>
            <a:spLocks noGrp="1"/>
          </p:cNvSpPr>
          <p:nvPr>
            <p:ph type="sldNum" sz="quarter" idx="10"/>
          </p:nvPr>
        </p:nvSpPr>
        <p:spPr/>
        <p:txBody>
          <a:bodyPr/>
          <a:lstStyle/>
          <a:p>
            <a:pPr>
              <a:defRPr/>
            </a:pPr>
            <a:fld id="{84936E72-87DE-42A3-B5C8-1843655DF388}" type="slidenum">
              <a:rPr lang="en-US" altLang="tr-TR" smtClean="0"/>
              <a:pPr>
                <a:defRPr/>
              </a:pPr>
              <a:t>41</a:t>
            </a:fld>
            <a:endParaRPr lang="en-US" altLang="tr-T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79" name="Picture 5" descr="The left box contains the following code with 15 lines. Line 1 reads def Search left parenthesis List comma Target Value right parenthesis colon. Line 2 is indented once and reads if left parenthesis List is empty right parenthesis colon. Line 3 is indented twice and reads Report that the search failed. Line 4 is indented once and reads else colon. Line 5 is indented twice and reads Test Entry = the double quotes middle double quotes entry in List. Line 6 is indented twice and reads if  left parenthesis Target Value = = Test Entry right parenthesis, colon. Line 7 is indented 3 times and reads Report that the search succeeded period. Line 8 is indented twice and reads if left parenthesis Target Value less than Test Entry, right parenthesis, colon. Line 9 is indented 3 times and reads Sub list = portion of List preceding. Line 10 is indented 4 times and reads Test Entry. Line 11 is highlighted and indented 3 times and reads Search left parenthesis, Sub list comma Target Value, right parenthesis. Line 12 is indented twice and reads if left parenthesis Target Value greater than Test Entry right parenthesis, colon. Line 13 is indented 3 times and reads Sub list = portion of List following. Line 14 is indented 4 times and reads Test Entry. Line 15 is indented 3 times and reads Search left parenthesis Sub list comma Target Value right parenthesis. A list in this box shows the names Evelyn, Fred, and George. Evelyn is labeled Test Entry. The right box is 15 lines and contains the following code. Line 1 reads def Search left parenthesis, List comma Target Value right parenthesis, colon. Line 2 is indented once and reads if left parenthesis, List is empty, right parenthesis, colon. Line 3 is indented twice and reads Report that the search failed period. Line 4 is indented once and reads else colon. Line 5 is indented twice and reads Test Entry = the double quotes middle double quotes entry in List.  Line 6 is indented twice and reads if left parenthesis Target Value = = Test Entry right parenthesis, colon. Line 7 is indented 3 times and reads Report that the search succeeded. Line 8 is indented twice and reads if left parenthesis Target Value is less than Test Entry right parenthesis, colon. Line 9 is indented 3 times and reads Sub list = portion of List preceding Test Entry right parenthesis colon. Line 10 is indented 4 times and reads Test Entry. Line 11 is indented 3 times and reads Search left parenthesis Sub list comma Target Value right parenthesis. Line 12 is indented twice and reads if left parenthesis Target Value is greater than  Test Entry right parenthesis, colon. Line 13 is indented 3 times and reads Sub list = portion of List following. Line 14 is indented 4 times and reads Test Entry. Line 15 is indented 3 times and reads Search left parenthesis Sub list comma Target Value right parenthesis. The list in the right box contains Alice, and Carol, with arrows to indicate they came from the list in the left box. A large arrow points from the code on the right to the line of code on the left that reads Search left parenthesis, Sub list comma Target Value right parenthesis.">
            <a:extLst>
              <a:ext uri="{FF2B5EF4-FFF2-40B4-BE49-F238E27FC236}">
                <a16:creationId xmlns:a16="http://schemas.microsoft.com/office/drawing/2014/main" id="{657574F8-5D40-E9D8-56E9-62AEA381A5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318" y="765175"/>
            <a:ext cx="7269363" cy="583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946631A-8222-BA35-8C70-2F0482D84CBE}"/>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Recursively Searching</a:t>
            </a:r>
            <a:endParaRPr lang="tr-TR" dirty="0"/>
          </a:p>
        </p:txBody>
      </p:sp>
      <p:sp>
        <p:nvSpPr>
          <p:cNvPr id="3" name="Slide Number Placeholder 2">
            <a:extLst>
              <a:ext uri="{FF2B5EF4-FFF2-40B4-BE49-F238E27FC236}">
                <a16:creationId xmlns:a16="http://schemas.microsoft.com/office/drawing/2014/main" id="{1B8156E6-D9F9-F8DB-CA02-CC685D308020}"/>
              </a:ext>
            </a:extLst>
          </p:cNvPr>
          <p:cNvSpPr>
            <a:spLocks noGrp="1"/>
          </p:cNvSpPr>
          <p:nvPr>
            <p:ph type="sldNum" sz="quarter" idx="10"/>
          </p:nvPr>
        </p:nvSpPr>
        <p:spPr/>
        <p:txBody>
          <a:bodyPr/>
          <a:lstStyle/>
          <a:p>
            <a:pPr>
              <a:defRPr/>
            </a:pPr>
            <a:fld id="{84936E72-87DE-42A3-B5C8-1843655DF388}" type="slidenum">
              <a:rPr lang="en-US" altLang="tr-TR" smtClean="0"/>
              <a:pPr>
                <a:defRPr/>
              </a:pPr>
              <a:t>42</a:t>
            </a:fld>
            <a:endParaRPr lang="en-US" altLang="tr-T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03" name="Picture 5" descr="The coding remains the same as for figure 5.15, but the boxes containing lists have changed as follows. In the box on the left side, the list includes Evelyn, Fred, and George. An arrow from the bracket at the top of the box points to the list in the box on the right side which contains Alice, and Carol.">
            <a:extLst>
              <a:ext uri="{FF2B5EF4-FFF2-40B4-BE49-F238E27FC236}">
                <a16:creationId xmlns:a16="http://schemas.microsoft.com/office/drawing/2014/main" id="{CED8E9BB-C48A-B7EC-43C2-975B5A3DD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526" y="765175"/>
            <a:ext cx="7174948" cy="576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85B859E-8E2A-3562-4266-0DEAFB486591}"/>
              </a:ext>
            </a:extLst>
          </p:cNvPr>
          <p:cNvSpPr>
            <a:spLocks noGrp="1"/>
          </p:cNvSpPr>
          <p:nvPr>
            <p:ph type="title"/>
          </p:nvPr>
        </p:nvSpPr>
        <p:spPr/>
        <p:txBody>
          <a:bodyPr/>
          <a:lstStyle/>
          <a:p>
            <a:r>
              <a:rPr lang="tr-TR" dirty="0"/>
              <a:t>Second </a:t>
            </a:r>
            <a:r>
              <a:rPr lang="tr-TR" dirty="0" err="1"/>
              <a:t>Recursive</a:t>
            </a:r>
            <a:r>
              <a:rPr lang="tr-TR" dirty="0"/>
              <a:t> </a:t>
            </a:r>
            <a:r>
              <a:rPr lang="tr-TR" dirty="0" err="1"/>
              <a:t>Search</a:t>
            </a:r>
            <a:r>
              <a:rPr lang="tr-TR" dirty="0"/>
              <a:t> </a:t>
            </a:r>
          </a:p>
        </p:txBody>
      </p:sp>
      <p:sp>
        <p:nvSpPr>
          <p:cNvPr id="3" name="Slide Number Placeholder 2">
            <a:extLst>
              <a:ext uri="{FF2B5EF4-FFF2-40B4-BE49-F238E27FC236}">
                <a16:creationId xmlns:a16="http://schemas.microsoft.com/office/drawing/2014/main" id="{5ECECA4A-E883-738A-36B1-5AF7B3882607}"/>
              </a:ext>
            </a:extLst>
          </p:cNvPr>
          <p:cNvSpPr>
            <a:spLocks noGrp="1"/>
          </p:cNvSpPr>
          <p:nvPr>
            <p:ph type="sldNum" sz="quarter" idx="10"/>
          </p:nvPr>
        </p:nvSpPr>
        <p:spPr/>
        <p:txBody>
          <a:bodyPr/>
          <a:lstStyle/>
          <a:p>
            <a:pPr>
              <a:defRPr/>
            </a:pPr>
            <a:fld id="{84936E72-87DE-42A3-B5C8-1843655DF388}" type="slidenum">
              <a:rPr lang="en-US" altLang="tr-TR" smtClean="0"/>
              <a:pPr>
                <a:defRPr/>
              </a:pPr>
              <a:t>43</a:t>
            </a:fld>
            <a:endParaRPr lang="en-US" altLang="tr-T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7" name="Picture 5" descr="The coding remains the same as for figure 5.15, but the boxes containing the lists have changed as follows. The first List box on the top left contains Evelyn, labeled test entry, Fred, and George. A bracket with an arrow points to the list box on the top right. The List box on the top right contains Alice, and Carol, labeled test entry. A blank area below Alice and Carol, is bracketed and an arrow points to a blank list in the bottom box of coding.  The box on the right contains an arrow from the statement Search left parenthesis Sub list comma Target Value right parenthesis to the third box, where the label We are here is shown on the second line of the code, which is if left parenthesis List is empty, right parenthesis, colon.">
            <a:extLst>
              <a:ext uri="{FF2B5EF4-FFF2-40B4-BE49-F238E27FC236}">
                <a16:creationId xmlns:a16="http://schemas.microsoft.com/office/drawing/2014/main" id="{DA99D3C9-D287-63AC-6530-1DB448E1E8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5617" y="765175"/>
            <a:ext cx="4612766" cy="592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3AFF5B5-8737-3C58-70C7-BDC2571F8CE7}"/>
              </a:ext>
            </a:extLst>
          </p:cNvPr>
          <p:cNvSpPr>
            <a:spLocks noGrp="1"/>
          </p:cNvSpPr>
          <p:nvPr>
            <p:ph type="title"/>
          </p:nvPr>
        </p:nvSpPr>
        <p:spPr/>
        <p:txBody>
          <a:bodyPr>
            <a:normAutofit fontScale="90000"/>
          </a:bodyPr>
          <a:lstStyle/>
          <a:p>
            <a:r>
              <a:rPr lang="en-US" dirty="0"/>
              <a:t>Second Recursive Search, Second Snapshot </a:t>
            </a:r>
            <a:endParaRPr lang="tr-TR" dirty="0"/>
          </a:p>
        </p:txBody>
      </p:sp>
      <p:sp>
        <p:nvSpPr>
          <p:cNvPr id="3" name="Slide Number Placeholder 2">
            <a:extLst>
              <a:ext uri="{FF2B5EF4-FFF2-40B4-BE49-F238E27FC236}">
                <a16:creationId xmlns:a16="http://schemas.microsoft.com/office/drawing/2014/main" id="{7E437DE5-9CCE-236C-E82F-FCB59185B4BE}"/>
              </a:ext>
            </a:extLst>
          </p:cNvPr>
          <p:cNvSpPr>
            <a:spLocks noGrp="1"/>
          </p:cNvSpPr>
          <p:nvPr>
            <p:ph type="sldNum" sz="quarter" idx="10"/>
          </p:nvPr>
        </p:nvSpPr>
        <p:spPr/>
        <p:txBody>
          <a:bodyPr/>
          <a:lstStyle/>
          <a:p>
            <a:pPr>
              <a:defRPr/>
            </a:pPr>
            <a:fld id="{84936E72-87DE-42A3-B5C8-1843655DF388}" type="slidenum">
              <a:rPr lang="en-US" altLang="tr-TR" smtClean="0"/>
              <a:pPr>
                <a:defRPr/>
              </a:pPr>
              <a:t>44</a:t>
            </a:fld>
            <a:endParaRPr lang="en-US" altLang="tr-T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2E0F-5DE9-6204-A2ED-78E33238B47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BD0E801-E364-2072-8AE3-795CE232B07C}"/>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6FBC3F50-4B23-55E3-F431-BCB7A8266DD6}"/>
              </a:ext>
            </a:extLst>
          </p:cNvPr>
          <p:cNvSpPr>
            <a:spLocks noGrp="1"/>
          </p:cNvSpPr>
          <p:nvPr>
            <p:ph type="sldNum" sz="quarter" idx="10"/>
          </p:nvPr>
        </p:nvSpPr>
        <p:spPr/>
        <p:txBody>
          <a:bodyPr/>
          <a:lstStyle/>
          <a:p>
            <a:pPr>
              <a:defRPr/>
            </a:pPr>
            <a:fld id="{84936E72-87DE-42A3-B5C8-1843655DF388}" type="slidenum">
              <a:rPr lang="en-US" altLang="tr-TR" smtClean="0"/>
              <a:pPr>
                <a:defRPr/>
              </a:pPr>
              <a:t>45</a:t>
            </a:fld>
            <a:endParaRPr lang="en-US" altLang="tr-TR"/>
          </a:p>
        </p:txBody>
      </p:sp>
    </p:spTree>
    <p:extLst>
      <p:ext uri="{BB962C8B-B14F-4D97-AF65-F5344CB8AC3E}">
        <p14:creationId xmlns:p14="http://schemas.microsoft.com/office/powerpoint/2010/main" val="1572847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a:extLst>
              <a:ext uri="{FF2B5EF4-FFF2-40B4-BE49-F238E27FC236}">
                <a16:creationId xmlns:a16="http://schemas.microsoft.com/office/drawing/2014/main" id="{B7AE76DD-2B72-E4A6-C63F-C125CBC25DBF}"/>
              </a:ext>
            </a:extLst>
          </p:cNvPr>
          <p:cNvSpPr txBox="1">
            <a:spLocks noGrp="1" noChangeArrowheads="1"/>
          </p:cNvSpPr>
          <p:nvPr>
            <p:ph type="body" idx="1"/>
          </p:nvPr>
        </p:nvSpPr>
        <p:spPr>
          <a:xfrm>
            <a:off x="457200" y="1052736"/>
            <a:ext cx="8229600" cy="5472607"/>
          </a:xfrm>
        </p:spPr>
        <p:txBody>
          <a:bodyPr/>
          <a:lstStyle/>
          <a:p>
            <a:pPr eaLnBrk="1" hangingPunct="1">
              <a:buSzTx/>
              <a:buFontTx/>
              <a:buChar char="•"/>
            </a:pPr>
            <a:r>
              <a:rPr lang="en-US" altLang="en-US" dirty="0">
                <a:solidFill>
                  <a:srgbClr val="000000"/>
                </a:solidFill>
                <a:cs typeface="Arial" panose="020B0604020202020204" pitchFamily="34" charset="0"/>
                <a:sym typeface="Arial" panose="020B0604020202020204" pitchFamily="34" charset="0"/>
              </a:rPr>
              <a:t>Requires initialization, modification, and a test for  termination (base case) </a:t>
            </a:r>
          </a:p>
          <a:p>
            <a:pPr eaLnBrk="1" hangingPunct="1">
              <a:buSzTx/>
              <a:buFontTx/>
              <a:buChar char="•"/>
            </a:pPr>
            <a:r>
              <a:rPr lang="en-US" altLang="en-US" dirty="0">
                <a:solidFill>
                  <a:srgbClr val="000000"/>
                </a:solidFill>
                <a:cs typeface="Arial" panose="020B0604020202020204" pitchFamily="34" charset="0"/>
                <a:sym typeface="Arial" panose="020B0604020202020204" pitchFamily="34" charset="0"/>
              </a:rPr>
              <a:t>Provides the illusion of multiple copies of the function, created dynamically in a telescoping manner</a:t>
            </a:r>
          </a:p>
          <a:p>
            <a:pPr eaLnBrk="1" hangingPunct="1">
              <a:buSzTx/>
              <a:buFontTx/>
              <a:buChar char="•"/>
            </a:pPr>
            <a:r>
              <a:rPr lang="en-US" altLang="en-US" dirty="0">
                <a:solidFill>
                  <a:srgbClr val="000000"/>
                </a:solidFill>
                <a:cs typeface="Arial" panose="020B0604020202020204" pitchFamily="34" charset="0"/>
                <a:sym typeface="Arial" panose="020B0604020202020204" pitchFamily="34" charset="0"/>
              </a:rPr>
              <a:t>Only one copy is actually running at a given time, the others are waiting</a:t>
            </a:r>
          </a:p>
          <a:p>
            <a:pPr eaLnBrk="1" hangingPunct="1">
              <a:buSzTx/>
              <a:buFontTx/>
              <a:buChar char="•"/>
            </a:pPr>
            <a:endParaRPr lang="en-US" altLang="en-US" dirty="0">
              <a:solidFill>
                <a:srgbClr val="000000"/>
              </a:solidFill>
              <a:cs typeface="Arial" panose="020B0604020202020204" pitchFamily="34" charset="0"/>
              <a:sym typeface="Arial" panose="020B0604020202020204" pitchFamily="34" charset="0"/>
            </a:endParaRPr>
          </a:p>
          <a:p>
            <a:pPr eaLnBrk="1" hangingPunct="1">
              <a:buSzTx/>
              <a:buFontTx/>
              <a:buChar char="•"/>
            </a:pPr>
            <a:endParaRPr lang="en-US" altLang="en-US" dirty="0">
              <a:solidFill>
                <a:srgbClr val="000000"/>
              </a:solidFill>
              <a:cs typeface="Arial" panose="020B0604020202020204" pitchFamily="34" charset="0"/>
              <a:sym typeface="Arial" panose="020B0604020202020204" pitchFamily="34" charset="0"/>
            </a:endParaRPr>
          </a:p>
          <a:p>
            <a:pPr eaLnBrk="1" hangingPunct="1">
              <a:buSzTx/>
              <a:buFontTx/>
              <a:buChar char="•"/>
            </a:pPr>
            <a:endPar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9529DDE5-0E88-C047-57BE-4AFEB3805FF2}"/>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Recursive Control</a:t>
            </a:r>
            <a:endParaRPr lang="tr-TR" dirty="0"/>
          </a:p>
        </p:txBody>
      </p:sp>
      <p:sp>
        <p:nvSpPr>
          <p:cNvPr id="3" name="Slide Number Placeholder 2">
            <a:extLst>
              <a:ext uri="{FF2B5EF4-FFF2-40B4-BE49-F238E27FC236}">
                <a16:creationId xmlns:a16="http://schemas.microsoft.com/office/drawing/2014/main" id="{3AFFE304-8835-B356-5D04-1E91AF596A93}"/>
              </a:ext>
            </a:extLst>
          </p:cNvPr>
          <p:cNvSpPr>
            <a:spLocks noGrp="1"/>
          </p:cNvSpPr>
          <p:nvPr>
            <p:ph type="sldNum" sz="quarter" idx="10"/>
          </p:nvPr>
        </p:nvSpPr>
        <p:spPr/>
        <p:txBody>
          <a:bodyPr/>
          <a:lstStyle/>
          <a:p>
            <a:pPr>
              <a:defRPr/>
            </a:pPr>
            <a:fld id="{84936E72-87DE-42A3-B5C8-1843655DF388}" type="slidenum">
              <a:rPr lang="en-US" altLang="tr-TR" smtClean="0"/>
              <a:pPr>
                <a:defRPr/>
              </a:pPr>
              <a:t>46</a:t>
            </a:fld>
            <a:endParaRPr lang="en-US" altLang="tr-T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a:extLst>
              <a:ext uri="{FF2B5EF4-FFF2-40B4-BE49-F238E27FC236}">
                <a16:creationId xmlns:a16="http://schemas.microsoft.com/office/drawing/2014/main" id="{04F894BA-2C0F-45BA-D82B-B3ADDAD28066}"/>
              </a:ext>
            </a:extLst>
          </p:cNvPr>
          <p:cNvSpPr txBox="1">
            <a:spLocks noGrp="1" noChangeArrowheads="1"/>
          </p:cNvSpPr>
          <p:nvPr>
            <p:ph type="body" idx="1"/>
          </p:nvPr>
        </p:nvSpPr>
        <p:spPr/>
        <p:txBody>
          <a:bodyPr/>
          <a:lstStyle/>
          <a:p>
            <a:pPr eaLnBrk="1" hangingPunct="1">
              <a:buSzTx/>
              <a:buFontTx/>
              <a:buChar char="•"/>
            </a:pPr>
            <a:r>
              <a:rPr lang="en-US" altLang="en-US" dirty="0">
                <a:solidFill>
                  <a:srgbClr val="000000"/>
                </a:solidFill>
                <a:cs typeface="Arial" panose="020B0604020202020204" pitchFamily="34" charset="0"/>
                <a:sym typeface="Arial" panose="020B0604020202020204" pitchFamily="34" charset="0"/>
              </a:rPr>
              <a:t>The choice between efficient and inefficient algorithms can make the difference between a practical solution and an impractical one</a:t>
            </a:r>
          </a:p>
          <a:p>
            <a:pPr eaLnBrk="1" hangingPunct="1">
              <a:buSzTx/>
              <a:buFontTx/>
              <a:buChar char="•"/>
            </a:pPr>
            <a:r>
              <a:rPr lang="en-US" altLang="en-US" dirty="0">
                <a:solidFill>
                  <a:srgbClr val="000000"/>
                </a:solidFill>
                <a:cs typeface="Arial" panose="020B0604020202020204" pitchFamily="34" charset="0"/>
                <a:sym typeface="Arial" panose="020B0604020202020204" pitchFamily="34" charset="0"/>
              </a:rPr>
              <a:t>The </a:t>
            </a:r>
            <a:r>
              <a:rPr lang="en-US" altLang="en-US" dirty="0">
                <a:solidFill>
                  <a:schemeClr val="accent1">
                    <a:lumMod val="75000"/>
                  </a:schemeClr>
                </a:solidFill>
                <a:cs typeface="Arial" panose="020B0604020202020204" pitchFamily="34" charset="0"/>
                <a:sym typeface="Arial" panose="020B0604020202020204" pitchFamily="34" charset="0"/>
              </a:rPr>
              <a:t>correctness</a:t>
            </a:r>
            <a:r>
              <a:rPr lang="en-US" altLang="en-US" dirty="0">
                <a:solidFill>
                  <a:srgbClr val="000000"/>
                </a:solidFill>
                <a:cs typeface="Arial" panose="020B0604020202020204" pitchFamily="34" charset="0"/>
                <a:sym typeface="Arial" panose="020B0604020202020204" pitchFamily="34" charset="0"/>
              </a:rPr>
              <a:t> of an algorithm is determined by reasoning formally about the algorithm, not by testing its implementation</a:t>
            </a:r>
            <a:endParaRPr lang="tr-TR" altLang="en-US" dirty="0">
              <a:solidFill>
                <a:srgbClr val="000000"/>
              </a:solidFill>
              <a:cs typeface="Arial" panose="020B0604020202020204" pitchFamily="34" charset="0"/>
              <a:sym typeface="Arial" panose="020B0604020202020204" pitchFamily="34" charset="0"/>
            </a:endParaRPr>
          </a:p>
          <a:p>
            <a:pPr eaLnBrk="1" hangingPunct="1"/>
            <a:r>
              <a:rPr lang="tr-TR" altLang="en-US" dirty="0">
                <a:latin typeface="Times New Roman" panose="02020603050405020304" pitchFamily="18" charset="0"/>
                <a:cs typeface="Times New Roman" panose="02020603050405020304" pitchFamily="18" charset="0"/>
                <a:sym typeface="Times New Roman" panose="02020603050405020304" pitchFamily="18" charset="0"/>
              </a:rPr>
              <a:t>The </a:t>
            </a:r>
            <a:r>
              <a:rPr lang="tr-TR" altLang="en-US" dirty="0">
                <a:solidFill>
                  <a:schemeClr val="accent1">
                    <a:lumMod val="75000"/>
                  </a:schemeClr>
                </a:solidFill>
                <a:latin typeface="Times New Roman" panose="02020603050405020304" pitchFamily="18" charset="0"/>
                <a:cs typeface="Times New Roman" panose="02020603050405020304" pitchFamily="18" charset="0"/>
                <a:sym typeface="Times New Roman" panose="02020603050405020304" pitchFamily="18" charset="0"/>
              </a:rPr>
              <a:t>e</a:t>
            </a:r>
            <a:r>
              <a:rPr lang="en-US" altLang="en-US" dirty="0" err="1">
                <a:solidFill>
                  <a:schemeClr val="accent1">
                    <a:lumMod val="75000"/>
                  </a:schemeClr>
                </a:solidFill>
                <a:latin typeface="Times New Roman" panose="02020603050405020304" pitchFamily="18" charset="0"/>
                <a:cs typeface="Times New Roman" panose="02020603050405020304" pitchFamily="18" charset="0"/>
                <a:sym typeface="Times New Roman" panose="02020603050405020304" pitchFamily="18" charset="0"/>
              </a:rPr>
              <a:t>fficiency</a:t>
            </a:r>
            <a:r>
              <a:rPr lang="en-US" altLang="en-US" dirty="0">
                <a:solidFill>
                  <a:schemeClr val="accent1">
                    <a:lumMod val="75000"/>
                  </a:schemeClr>
                </a:solidFill>
                <a:latin typeface="Times New Roman" panose="02020603050405020304" pitchFamily="18" charset="0"/>
                <a:cs typeface="Times New Roman" panose="02020603050405020304" pitchFamily="18" charset="0"/>
                <a:sym typeface="Times New Roman" panose="02020603050405020304" pitchFamily="18" charset="0"/>
              </a:rPr>
              <a:t> </a:t>
            </a:r>
            <a:r>
              <a:rPr lang="tr-TR" altLang="en-US" dirty="0">
                <a:latin typeface="Times New Roman" panose="02020603050405020304" pitchFamily="18" charset="0"/>
                <a:cs typeface="Times New Roman" panose="02020603050405020304" pitchFamily="18" charset="0"/>
                <a:sym typeface="Times New Roman" panose="02020603050405020304" pitchFamily="18" charset="0"/>
              </a:rPr>
              <a:t>is </a:t>
            </a:r>
            <a:r>
              <a:rPr lang="en-US" altLang="en-US" dirty="0">
                <a:solidFill>
                  <a:srgbClr val="000000"/>
                </a:solidFill>
                <a:cs typeface="Arial" panose="020B0604020202020204" pitchFamily="34" charset="0"/>
                <a:sym typeface="Arial" panose="020B0604020202020204" pitchFamily="34" charset="0"/>
              </a:rPr>
              <a:t>measured as number of instructions executed</a:t>
            </a:r>
            <a:endParaRPr lang="tr-TR" altLang="en-US" dirty="0">
              <a:solidFill>
                <a:srgbClr val="000000"/>
              </a:solidFill>
              <a:cs typeface="Arial" panose="020B0604020202020204" pitchFamily="34" charset="0"/>
              <a:sym typeface="Arial" panose="020B0604020202020204" pitchFamily="34" charset="0"/>
            </a:endParaRPr>
          </a:p>
          <a:p>
            <a:pPr lvl="1"/>
            <a:r>
              <a:rPr lang="en-US" altLang="en-US" dirty="0">
                <a:sym typeface="Arial" panose="020B0604020202020204" pitchFamily="34" charset="0"/>
              </a:rPr>
              <a:t>Uses big theta notation:</a:t>
            </a:r>
            <a:endParaRPr lang="tr-TR" altLang="en-US" dirty="0">
              <a:sym typeface="Arial" panose="020B0604020202020204" pitchFamily="34" charset="0"/>
            </a:endParaRPr>
          </a:p>
          <a:p>
            <a:pPr lvl="2" eaLnBrk="1" hangingPunct="1"/>
            <a:r>
              <a:rPr lang="en-US" altLang="en-US" dirty="0">
                <a:cs typeface="Arial" panose="020B0604020202020204" pitchFamily="34" charset="0"/>
                <a:sym typeface="Arial" panose="020B0604020202020204" pitchFamily="34" charset="0"/>
              </a:rPr>
              <a:t>Example: Insertion sort is in</a:t>
            </a:r>
            <a:r>
              <a:rPr lang="en-US" altLang="en-US" dirty="0">
                <a:solidFill>
                  <a:srgbClr val="00B050"/>
                </a:solidFill>
                <a:cs typeface="Arial" panose="020B0604020202020204" pitchFamily="34" charset="0"/>
                <a:sym typeface="Arial" panose="020B0604020202020204" pitchFamily="34" charset="0"/>
              </a:rPr>
              <a:t> Θ(n</a:t>
            </a:r>
            <a:r>
              <a:rPr lang="en-US" altLang="en-US" baseline="30000" dirty="0">
                <a:solidFill>
                  <a:srgbClr val="00B050"/>
                </a:solidFill>
                <a:cs typeface="Arial" panose="020B0604020202020204" pitchFamily="34" charset="0"/>
                <a:sym typeface="Arial" panose="020B0604020202020204" pitchFamily="34" charset="0"/>
              </a:rPr>
              <a:t>2</a:t>
            </a:r>
            <a:r>
              <a:rPr lang="en-US" altLang="en-US" dirty="0">
                <a:solidFill>
                  <a:srgbClr val="00B050"/>
                </a:solidFill>
                <a:cs typeface="Arial" panose="020B0604020202020204" pitchFamily="34" charset="0"/>
                <a:sym typeface="Arial" panose="020B0604020202020204" pitchFamily="34" charset="0"/>
              </a:rPr>
              <a:t>)</a:t>
            </a:r>
            <a:endParaRPr lang="tr-TR" altLang="en-US" dirty="0">
              <a:solidFill>
                <a:srgbClr val="00B050"/>
              </a:solidFill>
              <a:cs typeface="Arial" panose="020B0604020202020204" pitchFamily="34" charset="0"/>
              <a:sym typeface="Arial" panose="020B0604020202020204" pitchFamily="34" charset="0"/>
            </a:endParaRPr>
          </a:p>
          <a:p>
            <a:pPr lvl="1"/>
            <a:r>
              <a:rPr lang="en-US" altLang="en-US" dirty="0">
                <a:sym typeface="Arial" panose="020B0604020202020204" pitchFamily="34" charset="0"/>
              </a:rPr>
              <a:t>Incorporates best, worst, and average case analysis</a:t>
            </a:r>
          </a:p>
          <a:p>
            <a:pPr eaLnBrk="1" hangingPunct="1">
              <a:buSzTx/>
              <a:buFontTx/>
              <a:buChar char="•"/>
            </a:pPr>
            <a:endParaRPr lang="en-US" altLang="en-US" dirty="0">
              <a:solidFill>
                <a:srgbClr val="000000"/>
              </a:solidFill>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81DE025B-69AF-78E7-644D-9F6FF42B393F}"/>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Correctness</a:t>
            </a:r>
            <a:r>
              <a:rPr lang="tr-TR"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and</a:t>
            </a:r>
            <a:r>
              <a:rPr lang="tr-TR"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Efficiency</a:t>
            </a:r>
            <a:endParaRPr lang="tr-TR" dirty="0"/>
          </a:p>
        </p:txBody>
      </p:sp>
      <p:sp>
        <p:nvSpPr>
          <p:cNvPr id="3" name="Slide Number Placeholder 2">
            <a:extLst>
              <a:ext uri="{FF2B5EF4-FFF2-40B4-BE49-F238E27FC236}">
                <a16:creationId xmlns:a16="http://schemas.microsoft.com/office/drawing/2014/main" id="{46031123-DBCD-9D4C-F955-CAB44EE2EE32}"/>
              </a:ext>
            </a:extLst>
          </p:cNvPr>
          <p:cNvSpPr>
            <a:spLocks noGrp="1"/>
          </p:cNvSpPr>
          <p:nvPr>
            <p:ph type="sldNum" sz="quarter" idx="10"/>
          </p:nvPr>
        </p:nvSpPr>
        <p:spPr/>
        <p:txBody>
          <a:bodyPr/>
          <a:lstStyle/>
          <a:p>
            <a:pPr>
              <a:defRPr/>
            </a:pPr>
            <a:fld id="{84936E72-87DE-42A3-B5C8-1843655DF388}" type="slidenum">
              <a:rPr lang="en-US" altLang="tr-TR" smtClean="0"/>
              <a:pPr>
                <a:defRPr/>
              </a:pPr>
              <a:t>47</a:t>
            </a:fld>
            <a:endParaRPr lang="en-US" altLang="tr-T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3" name="Picture 6" descr="The table contains 6 columns and 5 rows. The column headings are Initial list, first pivot, second pivot, third pivot, fourth pivot, and sorted list. Over the pivot columns is the label, comparisons made for each pivot. The names in the initial list column are Elaine, David, Carol, Barbara, and Alfred. In the first pivot column, an arrow, labeled 1 points from David to Elaine, but the entries remain in the same order as the initial list column. In the second pivot column, the order of the list changes as follows, David, Elaine, Carol, Barbara, and Alfred. An arrow from Carol to Elaine is labeled 2, and an arrow from Elaine to David is labeled 3. In the third pivot column, the order of the list is as follows, Carol, David, Elaine, Barbara, and Alfred. An arrow, labeled 4, points from Barbara to Elaine. An arrow labeled 5, points from Elaine to David. An arrow labeled 6, points from David to Carol. In the fourth pivot column, the order of the list is as follows, Barbara, Carol, David, Elaine, and Alfred. An arrow, labeled 7, points from Alfred to Elaine. An arrow labeled 8, points from Elaine to David. An arrow, labeled 9, points from David to Carol. An arrow, labeled 10, points from Carol to Barbara. The sorted list column is as follows, Alfred, Barbara, Carol, David, Elaine.">
            <a:extLst>
              <a:ext uri="{FF2B5EF4-FFF2-40B4-BE49-F238E27FC236}">
                <a16:creationId xmlns:a16="http://schemas.microsoft.com/office/drawing/2014/main" id="{1A17D4E0-9878-3C33-78A0-100F121FA4DB}"/>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8" y="2276872"/>
            <a:ext cx="9025706" cy="254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4E0BA18-248F-C337-E5DA-E2ED22E011A9}"/>
              </a:ext>
            </a:extLst>
          </p:cNvPr>
          <p:cNvSpPr>
            <a:spLocks noGrp="1"/>
          </p:cNvSpPr>
          <p:nvPr>
            <p:ph type="title"/>
          </p:nvPr>
        </p:nvSpPr>
        <p:spPr/>
        <p:txBody>
          <a:bodyPr>
            <a:normAutofit/>
          </a:bodyPr>
          <a:lstStyle/>
          <a:p>
            <a:r>
              <a:rPr lang="en-US" altLang="en-US" sz="3200" dirty="0">
                <a:latin typeface="Times New Roman" panose="02020603050405020304" pitchFamily="18" charset="0"/>
                <a:cs typeface="Times New Roman" panose="02020603050405020304" pitchFamily="18" charset="0"/>
                <a:sym typeface="Times New Roman" panose="02020603050405020304" pitchFamily="18" charset="0"/>
              </a:rPr>
              <a:t>Applying the insertion sort in a worst-case situation</a:t>
            </a:r>
            <a:endParaRPr lang="tr-TR" sz="3200" dirty="0"/>
          </a:p>
        </p:txBody>
      </p:sp>
      <p:sp>
        <p:nvSpPr>
          <p:cNvPr id="3" name="Slide Number Placeholder 2">
            <a:extLst>
              <a:ext uri="{FF2B5EF4-FFF2-40B4-BE49-F238E27FC236}">
                <a16:creationId xmlns:a16="http://schemas.microsoft.com/office/drawing/2014/main" id="{C1188470-1647-497E-4573-7023D3DD18A2}"/>
              </a:ext>
            </a:extLst>
          </p:cNvPr>
          <p:cNvSpPr>
            <a:spLocks noGrp="1"/>
          </p:cNvSpPr>
          <p:nvPr>
            <p:ph type="sldNum" sz="quarter" idx="10"/>
          </p:nvPr>
        </p:nvSpPr>
        <p:spPr/>
        <p:txBody>
          <a:bodyPr/>
          <a:lstStyle/>
          <a:p>
            <a:pPr>
              <a:defRPr/>
            </a:pPr>
            <a:fld id="{84936E72-87DE-42A3-B5C8-1843655DF388}" type="slidenum">
              <a:rPr lang="en-US" altLang="tr-TR" smtClean="0"/>
              <a:pPr>
                <a:defRPr/>
              </a:pPr>
              <a:t>48</a:t>
            </a:fld>
            <a:endParaRPr lang="en-US" altLang="tr-T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7" name="Picture 6" descr="A line rises from the 0 point on the graph, with 4 points indicated with time increasing by increasing increments, versus length increasing by uniform increments. The first point represents the smallest length of time, with increasingly larger time periods as the increments increase uniformly.  ">
            <a:extLst>
              <a:ext uri="{FF2B5EF4-FFF2-40B4-BE49-F238E27FC236}">
                <a16:creationId xmlns:a16="http://schemas.microsoft.com/office/drawing/2014/main" id="{BB3AD817-68E8-EC03-0127-02DB91135B3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398" y="1052736"/>
            <a:ext cx="6875203" cy="547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062CD61-4395-7DB8-E3D6-23DAB34473AF}"/>
              </a:ext>
            </a:extLst>
          </p:cNvPr>
          <p:cNvSpPr>
            <a:spLocks noGrp="1"/>
          </p:cNvSpPr>
          <p:nvPr>
            <p:ph type="title"/>
          </p:nvPr>
        </p:nvSpPr>
        <p:spPr/>
        <p:txBody>
          <a:bodyPr>
            <a:normAutofit/>
          </a:bodyPr>
          <a:lstStyle/>
          <a:p>
            <a:r>
              <a:rPr lang="en-US" sz="2400" dirty="0"/>
              <a:t>Graph of the worst-case analysis of the insertion sort algorithm</a:t>
            </a:r>
            <a:endParaRPr lang="tr-TR" sz="2400" dirty="0"/>
          </a:p>
        </p:txBody>
      </p:sp>
      <p:sp>
        <p:nvSpPr>
          <p:cNvPr id="3" name="Slide Number Placeholder 2">
            <a:extLst>
              <a:ext uri="{FF2B5EF4-FFF2-40B4-BE49-F238E27FC236}">
                <a16:creationId xmlns:a16="http://schemas.microsoft.com/office/drawing/2014/main" id="{73B4C119-C35E-8E08-5CAD-C05BA9E1B1EB}"/>
              </a:ext>
            </a:extLst>
          </p:cNvPr>
          <p:cNvSpPr>
            <a:spLocks noGrp="1"/>
          </p:cNvSpPr>
          <p:nvPr>
            <p:ph type="sldNum" sz="quarter" idx="10"/>
          </p:nvPr>
        </p:nvSpPr>
        <p:spPr/>
        <p:txBody>
          <a:bodyPr/>
          <a:lstStyle/>
          <a:p>
            <a:pPr>
              <a:defRPr/>
            </a:pPr>
            <a:fld id="{84936E72-87DE-42A3-B5C8-1843655DF388}" type="slidenum">
              <a:rPr lang="en-US" altLang="tr-TR" smtClean="0"/>
              <a:pPr>
                <a:defRPr/>
              </a:pPr>
              <a:t>49</a:t>
            </a:fld>
            <a:endParaRPr lang="en-US" altLang="tr-T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7F1559B6-FEB5-7AFD-4F6A-048C3C83D34A}"/>
              </a:ext>
            </a:extLst>
          </p:cNvPr>
          <p:cNvSpPr>
            <a:spLocks noGrp="1"/>
          </p:cNvSpPr>
          <p:nvPr>
            <p:ph type="sldNum" sz="quarter" idx="10"/>
          </p:nvPr>
        </p:nvSpPr>
        <p:spPr/>
        <p:txBody>
          <a:bodyPr/>
          <a:lstStyle/>
          <a:p>
            <a:fld id="{5400966B-0CA1-4088-A86B-6BAE66C2B4DE}" type="slidenum">
              <a:rPr lang="en-US" altLang="tr-TR"/>
              <a:pPr/>
              <a:t>5</a:t>
            </a:fld>
            <a:endParaRPr lang="en-US" altLang="tr-TR"/>
          </a:p>
        </p:txBody>
      </p:sp>
      <p:sp>
        <p:nvSpPr>
          <p:cNvPr id="838658" name="Rectangle 2">
            <a:extLst>
              <a:ext uri="{FF2B5EF4-FFF2-40B4-BE49-F238E27FC236}">
                <a16:creationId xmlns:a16="http://schemas.microsoft.com/office/drawing/2014/main" id="{4367B1A9-8407-4074-084B-7AB2A1FE498B}"/>
              </a:ext>
            </a:extLst>
          </p:cNvPr>
          <p:cNvSpPr>
            <a:spLocks noGrp="1" noChangeArrowheads="1"/>
          </p:cNvSpPr>
          <p:nvPr>
            <p:ph type="title"/>
          </p:nvPr>
        </p:nvSpPr>
        <p:spPr/>
        <p:txBody>
          <a:bodyPr/>
          <a:lstStyle/>
          <a:p>
            <a:r>
              <a:rPr lang="en-US" altLang="tr-TR"/>
              <a:t>Three Basic Constructs</a:t>
            </a:r>
          </a:p>
        </p:txBody>
      </p:sp>
      <p:sp>
        <p:nvSpPr>
          <p:cNvPr id="838659" name="Rectangle 3">
            <a:extLst>
              <a:ext uri="{FF2B5EF4-FFF2-40B4-BE49-F238E27FC236}">
                <a16:creationId xmlns:a16="http://schemas.microsoft.com/office/drawing/2014/main" id="{1B586EEF-54CB-DFB2-B17F-49BDB948CA26}"/>
              </a:ext>
            </a:extLst>
          </p:cNvPr>
          <p:cNvSpPr>
            <a:spLocks noGrp="1" noChangeArrowheads="1"/>
          </p:cNvSpPr>
          <p:nvPr>
            <p:ph type="body" idx="1"/>
          </p:nvPr>
        </p:nvSpPr>
        <p:spPr>
          <a:xfrm>
            <a:off x="420688" y="925513"/>
            <a:ext cx="8280400" cy="688975"/>
          </a:xfrm>
        </p:spPr>
        <p:txBody>
          <a:bodyPr/>
          <a:lstStyle/>
          <a:p>
            <a:r>
              <a:rPr lang="en-US" altLang="tr-TR" dirty="0"/>
              <a:t>There are three basic ways to decompose a task:</a:t>
            </a:r>
          </a:p>
        </p:txBody>
      </p:sp>
      <p:sp>
        <p:nvSpPr>
          <p:cNvPr id="838661" name="AutoShape 5">
            <a:extLst>
              <a:ext uri="{FF2B5EF4-FFF2-40B4-BE49-F238E27FC236}">
                <a16:creationId xmlns:a16="http://schemas.microsoft.com/office/drawing/2014/main" id="{0780EF1E-1253-0591-E14E-F26CF8EFFC33}"/>
              </a:ext>
            </a:extLst>
          </p:cNvPr>
          <p:cNvSpPr>
            <a:spLocks noChangeAspect="1" noChangeArrowheads="1" noTextEdit="1"/>
          </p:cNvSpPr>
          <p:nvPr/>
        </p:nvSpPr>
        <p:spPr bwMode="auto">
          <a:xfrm>
            <a:off x="1295400" y="1384300"/>
            <a:ext cx="7221538"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grpSp>
        <p:nvGrpSpPr>
          <p:cNvPr id="838719" name="Group 63">
            <a:extLst>
              <a:ext uri="{FF2B5EF4-FFF2-40B4-BE49-F238E27FC236}">
                <a16:creationId xmlns:a16="http://schemas.microsoft.com/office/drawing/2014/main" id="{02D4C373-3F2F-21F5-7A5E-27886BD3ABC3}"/>
              </a:ext>
            </a:extLst>
          </p:cNvPr>
          <p:cNvGrpSpPr>
            <a:grpSpLocks/>
          </p:cNvGrpSpPr>
          <p:nvPr/>
        </p:nvGrpSpPr>
        <p:grpSpPr bwMode="auto">
          <a:xfrm>
            <a:off x="4117975" y="1498600"/>
            <a:ext cx="863600" cy="1300163"/>
            <a:chOff x="2594" y="944"/>
            <a:chExt cx="544" cy="819"/>
          </a:xfrm>
        </p:grpSpPr>
        <p:sp>
          <p:nvSpPr>
            <p:cNvPr id="838663" name="Rectangle 7">
              <a:extLst>
                <a:ext uri="{FF2B5EF4-FFF2-40B4-BE49-F238E27FC236}">
                  <a16:creationId xmlns:a16="http://schemas.microsoft.com/office/drawing/2014/main" id="{8EDCC272-395D-DA48-12F0-9907F5D17748}"/>
                </a:ext>
              </a:extLst>
            </p:cNvPr>
            <p:cNvSpPr>
              <a:spLocks noChangeArrowheads="1"/>
            </p:cNvSpPr>
            <p:nvPr/>
          </p:nvSpPr>
          <p:spPr bwMode="auto">
            <a:xfrm>
              <a:off x="2594" y="1147"/>
              <a:ext cx="544" cy="413"/>
            </a:xfrm>
            <a:prstGeom prst="rect">
              <a:avLst/>
            </a:prstGeom>
            <a:solidFill>
              <a:srgbClr val="FFFFFF"/>
            </a:solidFill>
            <a:ln w="9525">
              <a:solidFill>
                <a:srgbClr val="000000"/>
              </a:solidFill>
              <a:miter lim="800000"/>
              <a:headEnd/>
              <a:tailEnd/>
            </a:ln>
          </p:spPr>
          <p:txBody>
            <a:bodyPr/>
            <a:lstStyle/>
            <a:p>
              <a:endParaRPr lang="tr-TR"/>
            </a:p>
          </p:txBody>
        </p:sp>
        <p:sp>
          <p:nvSpPr>
            <p:cNvPr id="838664" name="Rectangle 8">
              <a:extLst>
                <a:ext uri="{FF2B5EF4-FFF2-40B4-BE49-F238E27FC236}">
                  <a16:creationId xmlns:a16="http://schemas.microsoft.com/office/drawing/2014/main" id="{4ACDC7EC-EE0B-AF06-E935-449BF52BB090}"/>
                </a:ext>
              </a:extLst>
            </p:cNvPr>
            <p:cNvSpPr>
              <a:spLocks noChangeArrowheads="1"/>
            </p:cNvSpPr>
            <p:nvPr/>
          </p:nvSpPr>
          <p:spPr bwMode="auto">
            <a:xfrm>
              <a:off x="2780" y="1284"/>
              <a:ext cx="24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400">
                  <a:solidFill>
                    <a:srgbClr val="000000"/>
                  </a:solidFill>
                </a:rPr>
                <a:t>Task</a:t>
              </a:r>
              <a:endParaRPr lang="tr-TR" altLang="tr-TR"/>
            </a:p>
          </p:txBody>
        </p:sp>
        <p:sp>
          <p:nvSpPr>
            <p:cNvPr id="838665" name="Line 9">
              <a:extLst>
                <a:ext uri="{FF2B5EF4-FFF2-40B4-BE49-F238E27FC236}">
                  <a16:creationId xmlns:a16="http://schemas.microsoft.com/office/drawing/2014/main" id="{5D9B745F-B98D-227D-D2B6-FD20F6732527}"/>
                </a:ext>
              </a:extLst>
            </p:cNvPr>
            <p:cNvSpPr>
              <a:spLocks noChangeShapeType="1"/>
            </p:cNvSpPr>
            <p:nvPr/>
          </p:nvSpPr>
          <p:spPr bwMode="auto">
            <a:xfrm>
              <a:off x="2869" y="944"/>
              <a:ext cx="1" cy="14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38666" name="Freeform 10">
              <a:extLst>
                <a:ext uri="{FF2B5EF4-FFF2-40B4-BE49-F238E27FC236}">
                  <a16:creationId xmlns:a16="http://schemas.microsoft.com/office/drawing/2014/main" id="{99A71DB8-4D95-7817-0AD6-D70F0E40249E}"/>
                </a:ext>
              </a:extLst>
            </p:cNvPr>
            <p:cNvSpPr>
              <a:spLocks/>
            </p:cNvSpPr>
            <p:nvPr/>
          </p:nvSpPr>
          <p:spPr bwMode="auto">
            <a:xfrm>
              <a:off x="2845" y="1087"/>
              <a:ext cx="42" cy="60"/>
            </a:xfrm>
            <a:custGeom>
              <a:avLst/>
              <a:gdLst>
                <a:gd name="T0" fmla="*/ 42 w 42"/>
                <a:gd name="T1" fmla="*/ 0 h 60"/>
                <a:gd name="T2" fmla="*/ 24 w 42"/>
                <a:gd name="T3" fmla="*/ 60 h 60"/>
                <a:gd name="T4" fmla="*/ 0 w 42"/>
                <a:gd name="T5" fmla="*/ 0 h 60"/>
                <a:gd name="T6" fmla="*/ 42 w 42"/>
                <a:gd name="T7" fmla="*/ 0 h 60"/>
              </a:gdLst>
              <a:ahLst/>
              <a:cxnLst>
                <a:cxn ang="0">
                  <a:pos x="T0" y="T1"/>
                </a:cxn>
                <a:cxn ang="0">
                  <a:pos x="T2" y="T3"/>
                </a:cxn>
                <a:cxn ang="0">
                  <a:pos x="T4" y="T5"/>
                </a:cxn>
                <a:cxn ang="0">
                  <a:pos x="T6" y="T7"/>
                </a:cxn>
              </a:cxnLst>
              <a:rect l="0" t="0" r="r" b="b"/>
              <a:pathLst>
                <a:path w="42" h="60">
                  <a:moveTo>
                    <a:pt x="42" y="0"/>
                  </a:moveTo>
                  <a:lnTo>
                    <a:pt x="24" y="60"/>
                  </a:lnTo>
                  <a:lnTo>
                    <a:pt x="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8667" name="Line 11">
              <a:extLst>
                <a:ext uri="{FF2B5EF4-FFF2-40B4-BE49-F238E27FC236}">
                  <a16:creationId xmlns:a16="http://schemas.microsoft.com/office/drawing/2014/main" id="{F837D615-342D-077E-3C8D-9D73933C3389}"/>
                </a:ext>
              </a:extLst>
            </p:cNvPr>
            <p:cNvSpPr>
              <a:spLocks noChangeShapeType="1"/>
            </p:cNvSpPr>
            <p:nvPr/>
          </p:nvSpPr>
          <p:spPr bwMode="auto">
            <a:xfrm>
              <a:off x="2869" y="1560"/>
              <a:ext cx="1" cy="1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38668" name="Freeform 12">
              <a:extLst>
                <a:ext uri="{FF2B5EF4-FFF2-40B4-BE49-F238E27FC236}">
                  <a16:creationId xmlns:a16="http://schemas.microsoft.com/office/drawing/2014/main" id="{B993312C-452B-0E75-0AF6-AE069C88CDEE}"/>
                </a:ext>
              </a:extLst>
            </p:cNvPr>
            <p:cNvSpPr>
              <a:spLocks/>
            </p:cNvSpPr>
            <p:nvPr/>
          </p:nvSpPr>
          <p:spPr bwMode="auto">
            <a:xfrm>
              <a:off x="2845" y="1697"/>
              <a:ext cx="42" cy="66"/>
            </a:xfrm>
            <a:custGeom>
              <a:avLst/>
              <a:gdLst>
                <a:gd name="T0" fmla="*/ 42 w 42"/>
                <a:gd name="T1" fmla="*/ 0 h 66"/>
                <a:gd name="T2" fmla="*/ 24 w 42"/>
                <a:gd name="T3" fmla="*/ 66 h 66"/>
                <a:gd name="T4" fmla="*/ 0 w 42"/>
                <a:gd name="T5" fmla="*/ 0 h 66"/>
                <a:gd name="T6" fmla="*/ 42 w 42"/>
                <a:gd name="T7" fmla="*/ 0 h 66"/>
              </a:gdLst>
              <a:ahLst/>
              <a:cxnLst>
                <a:cxn ang="0">
                  <a:pos x="T0" y="T1"/>
                </a:cxn>
                <a:cxn ang="0">
                  <a:pos x="T2" y="T3"/>
                </a:cxn>
                <a:cxn ang="0">
                  <a:pos x="T4" y="T5"/>
                </a:cxn>
                <a:cxn ang="0">
                  <a:pos x="T6" y="T7"/>
                </a:cxn>
              </a:cxnLst>
              <a:rect l="0" t="0" r="r" b="b"/>
              <a:pathLst>
                <a:path w="42" h="66">
                  <a:moveTo>
                    <a:pt x="42" y="0"/>
                  </a:moveTo>
                  <a:lnTo>
                    <a:pt x="24" y="66"/>
                  </a:lnTo>
                  <a:lnTo>
                    <a:pt x="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838720" name="Group 64">
            <a:extLst>
              <a:ext uri="{FF2B5EF4-FFF2-40B4-BE49-F238E27FC236}">
                <a16:creationId xmlns:a16="http://schemas.microsoft.com/office/drawing/2014/main" id="{C7DE2A86-1436-56C3-FEE6-66D3EE469EF2}"/>
              </a:ext>
            </a:extLst>
          </p:cNvPr>
          <p:cNvGrpSpPr>
            <a:grpSpLocks/>
          </p:cNvGrpSpPr>
          <p:nvPr/>
        </p:nvGrpSpPr>
        <p:grpSpPr bwMode="auto">
          <a:xfrm>
            <a:off x="1419225" y="3824288"/>
            <a:ext cx="1082675" cy="1831975"/>
            <a:chOff x="894" y="2409"/>
            <a:chExt cx="682" cy="1154"/>
          </a:xfrm>
        </p:grpSpPr>
        <p:sp>
          <p:nvSpPr>
            <p:cNvPr id="838669" name="Rectangle 13">
              <a:extLst>
                <a:ext uri="{FF2B5EF4-FFF2-40B4-BE49-F238E27FC236}">
                  <a16:creationId xmlns:a16="http://schemas.microsoft.com/office/drawing/2014/main" id="{1C2B4134-E4D3-C9DC-EF55-59C4E0EA88D6}"/>
                </a:ext>
              </a:extLst>
            </p:cNvPr>
            <p:cNvSpPr>
              <a:spLocks noChangeArrowheads="1"/>
            </p:cNvSpPr>
            <p:nvPr/>
          </p:nvSpPr>
          <p:spPr bwMode="auto">
            <a:xfrm>
              <a:off x="894" y="2618"/>
              <a:ext cx="682" cy="269"/>
            </a:xfrm>
            <a:prstGeom prst="rect">
              <a:avLst/>
            </a:prstGeom>
            <a:solidFill>
              <a:srgbClr val="FFFFFF"/>
            </a:solidFill>
            <a:ln w="9525">
              <a:solidFill>
                <a:srgbClr val="000000"/>
              </a:solidFill>
              <a:miter lim="800000"/>
              <a:headEnd/>
              <a:tailEnd/>
            </a:ln>
          </p:spPr>
          <p:txBody>
            <a:bodyPr/>
            <a:lstStyle/>
            <a:p>
              <a:endParaRPr lang="tr-TR"/>
            </a:p>
          </p:txBody>
        </p:sp>
        <p:sp>
          <p:nvSpPr>
            <p:cNvPr id="838670" name="Rectangle 14">
              <a:extLst>
                <a:ext uri="{FF2B5EF4-FFF2-40B4-BE49-F238E27FC236}">
                  <a16:creationId xmlns:a16="http://schemas.microsoft.com/office/drawing/2014/main" id="{87E266AE-F203-BEBE-310D-A4AAB313B150}"/>
                </a:ext>
              </a:extLst>
            </p:cNvPr>
            <p:cNvSpPr>
              <a:spLocks noChangeArrowheads="1"/>
            </p:cNvSpPr>
            <p:nvPr/>
          </p:nvSpPr>
          <p:spPr bwMode="auto">
            <a:xfrm>
              <a:off x="1023" y="2683"/>
              <a:ext cx="4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400">
                  <a:solidFill>
                    <a:srgbClr val="000000"/>
                  </a:solidFill>
                </a:rPr>
                <a:t>Subtask 1</a:t>
              </a:r>
              <a:endParaRPr lang="tr-TR" altLang="tr-TR"/>
            </a:p>
          </p:txBody>
        </p:sp>
        <p:sp>
          <p:nvSpPr>
            <p:cNvPr id="838671" name="Line 15">
              <a:extLst>
                <a:ext uri="{FF2B5EF4-FFF2-40B4-BE49-F238E27FC236}">
                  <a16:creationId xmlns:a16="http://schemas.microsoft.com/office/drawing/2014/main" id="{E15F9A4F-D838-0A2D-5B82-BE0A72FF31EB}"/>
                </a:ext>
              </a:extLst>
            </p:cNvPr>
            <p:cNvSpPr>
              <a:spLocks noChangeShapeType="1"/>
            </p:cNvSpPr>
            <p:nvPr/>
          </p:nvSpPr>
          <p:spPr bwMode="auto">
            <a:xfrm>
              <a:off x="1235" y="2409"/>
              <a:ext cx="1" cy="14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38672" name="Freeform 16">
              <a:extLst>
                <a:ext uri="{FF2B5EF4-FFF2-40B4-BE49-F238E27FC236}">
                  <a16:creationId xmlns:a16="http://schemas.microsoft.com/office/drawing/2014/main" id="{4C7B7361-3413-5D29-443F-9377AEC68E81}"/>
                </a:ext>
              </a:extLst>
            </p:cNvPr>
            <p:cNvSpPr>
              <a:spLocks/>
            </p:cNvSpPr>
            <p:nvPr/>
          </p:nvSpPr>
          <p:spPr bwMode="auto">
            <a:xfrm>
              <a:off x="1211" y="2552"/>
              <a:ext cx="42" cy="66"/>
            </a:xfrm>
            <a:custGeom>
              <a:avLst/>
              <a:gdLst>
                <a:gd name="T0" fmla="*/ 42 w 42"/>
                <a:gd name="T1" fmla="*/ 0 h 66"/>
                <a:gd name="T2" fmla="*/ 24 w 42"/>
                <a:gd name="T3" fmla="*/ 66 h 66"/>
                <a:gd name="T4" fmla="*/ 0 w 42"/>
                <a:gd name="T5" fmla="*/ 0 h 66"/>
                <a:gd name="T6" fmla="*/ 42 w 42"/>
                <a:gd name="T7" fmla="*/ 0 h 66"/>
              </a:gdLst>
              <a:ahLst/>
              <a:cxnLst>
                <a:cxn ang="0">
                  <a:pos x="T0" y="T1"/>
                </a:cxn>
                <a:cxn ang="0">
                  <a:pos x="T2" y="T3"/>
                </a:cxn>
                <a:cxn ang="0">
                  <a:pos x="T4" y="T5"/>
                </a:cxn>
                <a:cxn ang="0">
                  <a:pos x="T6" y="T7"/>
                </a:cxn>
              </a:cxnLst>
              <a:rect l="0" t="0" r="r" b="b"/>
              <a:pathLst>
                <a:path w="42" h="66">
                  <a:moveTo>
                    <a:pt x="42" y="0"/>
                  </a:moveTo>
                  <a:lnTo>
                    <a:pt x="24" y="66"/>
                  </a:lnTo>
                  <a:lnTo>
                    <a:pt x="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8673" name="Line 17">
              <a:extLst>
                <a:ext uri="{FF2B5EF4-FFF2-40B4-BE49-F238E27FC236}">
                  <a16:creationId xmlns:a16="http://schemas.microsoft.com/office/drawing/2014/main" id="{5617C887-7519-F094-D39E-EDEEAD5BEAE2}"/>
                </a:ext>
              </a:extLst>
            </p:cNvPr>
            <p:cNvSpPr>
              <a:spLocks noChangeShapeType="1"/>
            </p:cNvSpPr>
            <p:nvPr/>
          </p:nvSpPr>
          <p:spPr bwMode="auto">
            <a:xfrm>
              <a:off x="1235" y="2887"/>
              <a:ext cx="1" cy="1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38674" name="Freeform 18">
              <a:extLst>
                <a:ext uri="{FF2B5EF4-FFF2-40B4-BE49-F238E27FC236}">
                  <a16:creationId xmlns:a16="http://schemas.microsoft.com/office/drawing/2014/main" id="{AA004CD1-3D4A-3C48-97A6-D53003ACCF9B}"/>
                </a:ext>
              </a:extLst>
            </p:cNvPr>
            <p:cNvSpPr>
              <a:spLocks/>
            </p:cNvSpPr>
            <p:nvPr/>
          </p:nvSpPr>
          <p:spPr bwMode="auto">
            <a:xfrm>
              <a:off x="1211" y="3024"/>
              <a:ext cx="42" cy="66"/>
            </a:xfrm>
            <a:custGeom>
              <a:avLst/>
              <a:gdLst>
                <a:gd name="T0" fmla="*/ 42 w 42"/>
                <a:gd name="T1" fmla="*/ 0 h 66"/>
                <a:gd name="T2" fmla="*/ 24 w 42"/>
                <a:gd name="T3" fmla="*/ 66 h 66"/>
                <a:gd name="T4" fmla="*/ 0 w 42"/>
                <a:gd name="T5" fmla="*/ 0 h 66"/>
                <a:gd name="T6" fmla="*/ 42 w 42"/>
                <a:gd name="T7" fmla="*/ 0 h 66"/>
              </a:gdLst>
              <a:ahLst/>
              <a:cxnLst>
                <a:cxn ang="0">
                  <a:pos x="T0" y="T1"/>
                </a:cxn>
                <a:cxn ang="0">
                  <a:pos x="T2" y="T3"/>
                </a:cxn>
                <a:cxn ang="0">
                  <a:pos x="T4" y="T5"/>
                </a:cxn>
                <a:cxn ang="0">
                  <a:pos x="T6" y="T7"/>
                </a:cxn>
              </a:cxnLst>
              <a:rect l="0" t="0" r="r" b="b"/>
              <a:pathLst>
                <a:path w="42" h="66">
                  <a:moveTo>
                    <a:pt x="42" y="0"/>
                  </a:moveTo>
                  <a:lnTo>
                    <a:pt x="24" y="66"/>
                  </a:lnTo>
                  <a:lnTo>
                    <a:pt x="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8675" name="Rectangle 19">
              <a:extLst>
                <a:ext uri="{FF2B5EF4-FFF2-40B4-BE49-F238E27FC236}">
                  <a16:creationId xmlns:a16="http://schemas.microsoft.com/office/drawing/2014/main" id="{3122F57D-F4AB-478F-FC9C-65CA41900C49}"/>
                </a:ext>
              </a:extLst>
            </p:cNvPr>
            <p:cNvSpPr>
              <a:spLocks noChangeArrowheads="1"/>
            </p:cNvSpPr>
            <p:nvPr/>
          </p:nvSpPr>
          <p:spPr bwMode="auto">
            <a:xfrm>
              <a:off x="894" y="3090"/>
              <a:ext cx="682" cy="269"/>
            </a:xfrm>
            <a:prstGeom prst="rect">
              <a:avLst/>
            </a:prstGeom>
            <a:solidFill>
              <a:srgbClr val="FFFFFF"/>
            </a:solidFill>
            <a:ln w="9525">
              <a:solidFill>
                <a:srgbClr val="000000"/>
              </a:solidFill>
              <a:miter lim="800000"/>
              <a:headEnd/>
              <a:tailEnd/>
            </a:ln>
          </p:spPr>
          <p:txBody>
            <a:bodyPr/>
            <a:lstStyle/>
            <a:p>
              <a:endParaRPr lang="tr-TR"/>
            </a:p>
          </p:txBody>
        </p:sp>
        <p:sp>
          <p:nvSpPr>
            <p:cNvPr id="838676" name="Rectangle 20">
              <a:extLst>
                <a:ext uri="{FF2B5EF4-FFF2-40B4-BE49-F238E27FC236}">
                  <a16:creationId xmlns:a16="http://schemas.microsoft.com/office/drawing/2014/main" id="{1B781045-D496-3ED4-BB47-938FD48C9DF5}"/>
                </a:ext>
              </a:extLst>
            </p:cNvPr>
            <p:cNvSpPr>
              <a:spLocks noChangeArrowheads="1"/>
            </p:cNvSpPr>
            <p:nvPr/>
          </p:nvSpPr>
          <p:spPr bwMode="auto">
            <a:xfrm>
              <a:off x="1023" y="3156"/>
              <a:ext cx="4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400">
                  <a:solidFill>
                    <a:srgbClr val="000000"/>
                  </a:solidFill>
                </a:rPr>
                <a:t>Subtask 2</a:t>
              </a:r>
              <a:endParaRPr lang="tr-TR" altLang="tr-TR"/>
            </a:p>
          </p:txBody>
        </p:sp>
        <p:sp>
          <p:nvSpPr>
            <p:cNvPr id="838677" name="Line 21">
              <a:extLst>
                <a:ext uri="{FF2B5EF4-FFF2-40B4-BE49-F238E27FC236}">
                  <a16:creationId xmlns:a16="http://schemas.microsoft.com/office/drawing/2014/main" id="{CAFE00E4-E717-AA8D-3B7B-52C824690B62}"/>
                </a:ext>
              </a:extLst>
            </p:cNvPr>
            <p:cNvSpPr>
              <a:spLocks noChangeShapeType="1"/>
            </p:cNvSpPr>
            <p:nvPr/>
          </p:nvSpPr>
          <p:spPr bwMode="auto">
            <a:xfrm>
              <a:off x="1235" y="3359"/>
              <a:ext cx="1"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38678" name="Freeform 22">
              <a:extLst>
                <a:ext uri="{FF2B5EF4-FFF2-40B4-BE49-F238E27FC236}">
                  <a16:creationId xmlns:a16="http://schemas.microsoft.com/office/drawing/2014/main" id="{3C22955B-4FF9-576F-33C2-DE59903F529D}"/>
                </a:ext>
              </a:extLst>
            </p:cNvPr>
            <p:cNvSpPr>
              <a:spLocks/>
            </p:cNvSpPr>
            <p:nvPr/>
          </p:nvSpPr>
          <p:spPr bwMode="auto">
            <a:xfrm>
              <a:off x="1211" y="3497"/>
              <a:ext cx="42" cy="66"/>
            </a:xfrm>
            <a:custGeom>
              <a:avLst/>
              <a:gdLst>
                <a:gd name="T0" fmla="*/ 42 w 42"/>
                <a:gd name="T1" fmla="*/ 0 h 66"/>
                <a:gd name="T2" fmla="*/ 24 w 42"/>
                <a:gd name="T3" fmla="*/ 66 h 66"/>
                <a:gd name="T4" fmla="*/ 0 w 42"/>
                <a:gd name="T5" fmla="*/ 0 h 66"/>
                <a:gd name="T6" fmla="*/ 42 w 42"/>
                <a:gd name="T7" fmla="*/ 0 h 66"/>
              </a:gdLst>
              <a:ahLst/>
              <a:cxnLst>
                <a:cxn ang="0">
                  <a:pos x="T0" y="T1"/>
                </a:cxn>
                <a:cxn ang="0">
                  <a:pos x="T2" y="T3"/>
                </a:cxn>
                <a:cxn ang="0">
                  <a:pos x="T4" y="T5"/>
                </a:cxn>
                <a:cxn ang="0">
                  <a:pos x="T6" y="T7"/>
                </a:cxn>
              </a:cxnLst>
              <a:rect l="0" t="0" r="r" b="b"/>
              <a:pathLst>
                <a:path w="42" h="66">
                  <a:moveTo>
                    <a:pt x="42" y="0"/>
                  </a:moveTo>
                  <a:lnTo>
                    <a:pt x="24" y="66"/>
                  </a:lnTo>
                  <a:lnTo>
                    <a:pt x="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838709" name="Rectangle 53">
            <a:extLst>
              <a:ext uri="{FF2B5EF4-FFF2-40B4-BE49-F238E27FC236}">
                <a16:creationId xmlns:a16="http://schemas.microsoft.com/office/drawing/2014/main" id="{AB1429A5-E0D2-A8B3-9B94-4DB00C2DA164}"/>
              </a:ext>
            </a:extLst>
          </p:cNvPr>
          <p:cNvSpPr>
            <a:spLocks noChangeArrowheads="1"/>
          </p:cNvSpPr>
          <p:nvPr/>
        </p:nvSpPr>
        <p:spPr bwMode="auto">
          <a:xfrm>
            <a:off x="1441450" y="6062663"/>
            <a:ext cx="109378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700" b="1" i="1">
                <a:solidFill>
                  <a:srgbClr val="CE0000"/>
                </a:solidFill>
              </a:rPr>
              <a:t>Sequential</a:t>
            </a:r>
            <a:endParaRPr lang="tr-TR" altLang="tr-TR"/>
          </a:p>
        </p:txBody>
      </p:sp>
      <p:sp>
        <p:nvSpPr>
          <p:cNvPr id="838710" name="Rectangle 54">
            <a:extLst>
              <a:ext uri="{FF2B5EF4-FFF2-40B4-BE49-F238E27FC236}">
                <a16:creationId xmlns:a16="http://schemas.microsoft.com/office/drawing/2014/main" id="{6F0273EA-8F9B-92E9-4D24-C5ADB5BEA0C3}"/>
              </a:ext>
            </a:extLst>
          </p:cNvPr>
          <p:cNvSpPr>
            <a:spLocks noChangeArrowheads="1"/>
          </p:cNvSpPr>
          <p:nvPr/>
        </p:nvSpPr>
        <p:spPr bwMode="auto">
          <a:xfrm>
            <a:off x="4041775" y="6062663"/>
            <a:ext cx="11874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700" b="1" i="1">
                <a:solidFill>
                  <a:srgbClr val="CE0000"/>
                </a:solidFill>
              </a:rPr>
              <a:t>Conditional</a:t>
            </a:r>
            <a:endParaRPr lang="tr-TR" altLang="tr-TR"/>
          </a:p>
        </p:txBody>
      </p:sp>
      <p:sp>
        <p:nvSpPr>
          <p:cNvPr id="838711" name="Rectangle 55">
            <a:extLst>
              <a:ext uri="{FF2B5EF4-FFF2-40B4-BE49-F238E27FC236}">
                <a16:creationId xmlns:a16="http://schemas.microsoft.com/office/drawing/2014/main" id="{19FCE312-1D42-F5C9-D872-037C4FEB2D36}"/>
              </a:ext>
            </a:extLst>
          </p:cNvPr>
          <p:cNvSpPr>
            <a:spLocks noChangeArrowheads="1"/>
          </p:cNvSpPr>
          <p:nvPr/>
        </p:nvSpPr>
        <p:spPr bwMode="auto">
          <a:xfrm>
            <a:off x="7023100" y="6062663"/>
            <a:ext cx="8302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700" b="1" i="1">
                <a:solidFill>
                  <a:srgbClr val="CE0000"/>
                </a:solidFill>
              </a:rPr>
              <a:t>Iterative</a:t>
            </a:r>
            <a:endParaRPr lang="tr-TR" altLang="tr-TR"/>
          </a:p>
        </p:txBody>
      </p:sp>
      <p:sp>
        <p:nvSpPr>
          <p:cNvPr id="838712" name="Freeform 56">
            <a:extLst>
              <a:ext uri="{FF2B5EF4-FFF2-40B4-BE49-F238E27FC236}">
                <a16:creationId xmlns:a16="http://schemas.microsoft.com/office/drawing/2014/main" id="{A7C20728-AB0E-C631-2E3F-3840C769D768}"/>
              </a:ext>
            </a:extLst>
          </p:cNvPr>
          <p:cNvSpPr>
            <a:spLocks/>
          </p:cNvSpPr>
          <p:nvPr/>
        </p:nvSpPr>
        <p:spPr bwMode="auto">
          <a:xfrm>
            <a:off x="2387600" y="2732088"/>
            <a:ext cx="1339850" cy="901700"/>
          </a:xfrm>
          <a:custGeom>
            <a:avLst/>
            <a:gdLst>
              <a:gd name="T0" fmla="*/ 0 w 844"/>
              <a:gd name="T1" fmla="*/ 514 h 568"/>
              <a:gd name="T2" fmla="*/ 186 w 844"/>
              <a:gd name="T3" fmla="*/ 568 h 568"/>
              <a:gd name="T4" fmla="*/ 144 w 844"/>
              <a:gd name="T5" fmla="*/ 490 h 568"/>
              <a:gd name="T6" fmla="*/ 844 w 844"/>
              <a:gd name="T7" fmla="*/ 78 h 568"/>
              <a:gd name="T8" fmla="*/ 796 w 844"/>
              <a:gd name="T9" fmla="*/ 0 h 568"/>
              <a:gd name="T10" fmla="*/ 96 w 844"/>
              <a:gd name="T11" fmla="*/ 407 h 568"/>
              <a:gd name="T12" fmla="*/ 48 w 844"/>
              <a:gd name="T13" fmla="*/ 329 h 568"/>
              <a:gd name="T14" fmla="*/ 0 w 844"/>
              <a:gd name="T15" fmla="*/ 514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568">
                <a:moveTo>
                  <a:pt x="0" y="514"/>
                </a:moveTo>
                <a:lnTo>
                  <a:pt x="186" y="568"/>
                </a:lnTo>
                <a:lnTo>
                  <a:pt x="144" y="490"/>
                </a:lnTo>
                <a:lnTo>
                  <a:pt x="844" y="78"/>
                </a:lnTo>
                <a:lnTo>
                  <a:pt x="796" y="0"/>
                </a:lnTo>
                <a:lnTo>
                  <a:pt x="96" y="407"/>
                </a:lnTo>
                <a:lnTo>
                  <a:pt x="48" y="329"/>
                </a:lnTo>
                <a:lnTo>
                  <a:pt x="0" y="514"/>
                </a:lnTo>
                <a:close/>
              </a:path>
            </a:pathLst>
          </a:custGeom>
          <a:solidFill>
            <a:srgbClr val="339966"/>
          </a:solidFill>
          <a:ln w="9525">
            <a:solidFill>
              <a:srgbClr val="000000"/>
            </a:solidFill>
            <a:prstDash val="solid"/>
            <a:round/>
            <a:headEnd/>
            <a:tailEnd/>
          </a:ln>
        </p:spPr>
        <p:txBody>
          <a:bodyPr/>
          <a:lstStyle/>
          <a:p>
            <a:endParaRPr lang="tr-TR"/>
          </a:p>
        </p:txBody>
      </p:sp>
      <p:sp>
        <p:nvSpPr>
          <p:cNvPr id="838713" name="Freeform 57">
            <a:extLst>
              <a:ext uri="{FF2B5EF4-FFF2-40B4-BE49-F238E27FC236}">
                <a16:creationId xmlns:a16="http://schemas.microsoft.com/office/drawing/2014/main" id="{3EA9181D-F512-C701-3C43-BCFC301002C6}"/>
              </a:ext>
            </a:extLst>
          </p:cNvPr>
          <p:cNvSpPr>
            <a:spLocks/>
          </p:cNvSpPr>
          <p:nvPr/>
        </p:nvSpPr>
        <p:spPr bwMode="auto">
          <a:xfrm>
            <a:off x="5162550" y="2732088"/>
            <a:ext cx="1339850" cy="901700"/>
          </a:xfrm>
          <a:custGeom>
            <a:avLst/>
            <a:gdLst>
              <a:gd name="T0" fmla="*/ 844 w 844"/>
              <a:gd name="T1" fmla="*/ 514 h 568"/>
              <a:gd name="T2" fmla="*/ 659 w 844"/>
              <a:gd name="T3" fmla="*/ 568 h 568"/>
              <a:gd name="T4" fmla="*/ 700 w 844"/>
              <a:gd name="T5" fmla="*/ 490 h 568"/>
              <a:gd name="T6" fmla="*/ 0 w 844"/>
              <a:gd name="T7" fmla="*/ 78 h 568"/>
              <a:gd name="T8" fmla="*/ 48 w 844"/>
              <a:gd name="T9" fmla="*/ 0 h 568"/>
              <a:gd name="T10" fmla="*/ 748 w 844"/>
              <a:gd name="T11" fmla="*/ 407 h 568"/>
              <a:gd name="T12" fmla="*/ 790 w 844"/>
              <a:gd name="T13" fmla="*/ 329 h 568"/>
              <a:gd name="T14" fmla="*/ 844 w 844"/>
              <a:gd name="T15" fmla="*/ 514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568">
                <a:moveTo>
                  <a:pt x="844" y="514"/>
                </a:moveTo>
                <a:lnTo>
                  <a:pt x="659" y="568"/>
                </a:lnTo>
                <a:lnTo>
                  <a:pt x="700" y="490"/>
                </a:lnTo>
                <a:lnTo>
                  <a:pt x="0" y="78"/>
                </a:lnTo>
                <a:lnTo>
                  <a:pt x="48" y="0"/>
                </a:lnTo>
                <a:lnTo>
                  <a:pt x="748" y="407"/>
                </a:lnTo>
                <a:lnTo>
                  <a:pt x="790" y="329"/>
                </a:lnTo>
                <a:lnTo>
                  <a:pt x="844" y="514"/>
                </a:lnTo>
                <a:close/>
              </a:path>
            </a:pathLst>
          </a:custGeom>
          <a:solidFill>
            <a:srgbClr val="339966"/>
          </a:solidFill>
          <a:ln w="9525">
            <a:solidFill>
              <a:srgbClr val="000000"/>
            </a:solidFill>
            <a:prstDash val="solid"/>
            <a:round/>
            <a:headEnd/>
            <a:tailEnd/>
          </a:ln>
        </p:spPr>
        <p:txBody>
          <a:bodyPr/>
          <a:lstStyle/>
          <a:p>
            <a:endParaRPr lang="tr-TR"/>
          </a:p>
        </p:txBody>
      </p:sp>
      <p:sp>
        <p:nvSpPr>
          <p:cNvPr id="838714" name="Freeform 58">
            <a:extLst>
              <a:ext uri="{FF2B5EF4-FFF2-40B4-BE49-F238E27FC236}">
                <a16:creationId xmlns:a16="http://schemas.microsoft.com/office/drawing/2014/main" id="{E5B413CC-3EF9-079F-5B4D-23E6AD99D92A}"/>
              </a:ext>
            </a:extLst>
          </p:cNvPr>
          <p:cNvSpPr>
            <a:spLocks/>
          </p:cNvSpPr>
          <p:nvPr/>
        </p:nvSpPr>
        <p:spPr bwMode="auto">
          <a:xfrm>
            <a:off x="4335463" y="2903538"/>
            <a:ext cx="438150" cy="539750"/>
          </a:xfrm>
          <a:custGeom>
            <a:avLst/>
            <a:gdLst>
              <a:gd name="T0" fmla="*/ 138 w 276"/>
              <a:gd name="T1" fmla="*/ 340 h 340"/>
              <a:gd name="T2" fmla="*/ 276 w 276"/>
              <a:gd name="T3" fmla="*/ 203 h 340"/>
              <a:gd name="T4" fmla="*/ 186 w 276"/>
              <a:gd name="T5" fmla="*/ 203 h 340"/>
              <a:gd name="T6" fmla="*/ 186 w 276"/>
              <a:gd name="T7" fmla="*/ 0 h 340"/>
              <a:gd name="T8" fmla="*/ 90 w 276"/>
              <a:gd name="T9" fmla="*/ 0 h 340"/>
              <a:gd name="T10" fmla="*/ 90 w 276"/>
              <a:gd name="T11" fmla="*/ 203 h 340"/>
              <a:gd name="T12" fmla="*/ 0 w 276"/>
              <a:gd name="T13" fmla="*/ 203 h 340"/>
              <a:gd name="T14" fmla="*/ 138 w 276"/>
              <a:gd name="T15" fmla="*/ 34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340">
                <a:moveTo>
                  <a:pt x="138" y="340"/>
                </a:moveTo>
                <a:lnTo>
                  <a:pt x="276" y="203"/>
                </a:lnTo>
                <a:lnTo>
                  <a:pt x="186" y="203"/>
                </a:lnTo>
                <a:lnTo>
                  <a:pt x="186" y="0"/>
                </a:lnTo>
                <a:lnTo>
                  <a:pt x="90" y="0"/>
                </a:lnTo>
                <a:lnTo>
                  <a:pt x="90" y="203"/>
                </a:lnTo>
                <a:lnTo>
                  <a:pt x="0" y="203"/>
                </a:lnTo>
                <a:lnTo>
                  <a:pt x="138" y="340"/>
                </a:lnTo>
                <a:close/>
              </a:path>
            </a:pathLst>
          </a:custGeom>
          <a:solidFill>
            <a:srgbClr val="339966"/>
          </a:solidFill>
          <a:ln w="9525">
            <a:solidFill>
              <a:srgbClr val="000000"/>
            </a:solidFill>
            <a:prstDash val="solid"/>
            <a:round/>
            <a:headEnd/>
            <a:tailEnd/>
          </a:ln>
        </p:spPr>
        <p:txBody>
          <a:bodyPr/>
          <a:lstStyle/>
          <a:p>
            <a:endParaRPr lang="tr-TR"/>
          </a:p>
        </p:txBody>
      </p:sp>
      <p:grpSp>
        <p:nvGrpSpPr>
          <p:cNvPr id="838722" name="Group 66">
            <a:extLst>
              <a:ext uri="{FF2B5EF4-FFF2-40B4-BE49-F238E27FC236}">
                <a16:creationId xmlns:a16="http://schemas.microsoft.com/office/drawing/2014/main" id="{F9EC736A-0F5B-546F-16FE-15A619500C5D}"/>
              </a:ext>
            </a:extLst>
          </p:cNvPr>
          <p:cNvGrpSpPr>
            <a:grpSpLocks/>
          </p:cNvGrpSpPr>
          <p:nvPr/>
        </p:nvGrpSpPr>
        <p:grpSpPr bwMode="auto">
          <a:xfrm>
            <a:off x="6607175" y="3548063"/>
            <a:ext cx="1833563" cy="2163762"/>
            <a:chOff x="4162" y="2235"/>
            <a:chExt cx="1155" cy="1363"/>
          </a:xfrm>
        </p:grpSpPr>
        <p:sp>
          <p:nvSpPr>
            <p:cNvPr id="838696" name="Rectangle 40">
              <a:extLst>
                <a:ext uri="{FF2B5EF4-FFF2-40B4-BE49-F238E27FC236}">
                  <a16:creationId xmlns:a16="http://schemas.microsoft.com/office/drawing/2014/main" id="{2C4B1365-4AEC-C3B9-48ED-45160FD6F266}"/>
                </a:ext>
              </a:extLst>
            </p:cNvPr>
            <p:cNvSpPr>
              <a:spLocks noChangeArrowheads="1"/>
            </p:cNvSpPr>
            <p:nvPr/>
          </p:nvSpPr>
          <p:spPr bwMode="auto">
            <a:xfrm>
              <a:off x="4300" y="3120"/>
              <a:ext cx="682" cy="275"/>
            </a:xfrm>
            <a:prstGeom prst="rect">
              <a:avLst/>
            </a:prstGeom>
            <a:solidFill>
              <a:srgbClr val="FFFFFF"/>
            </a:solidFill>
            <a:ln w="9525">
              <a:solidFill>
                <a:srgbClr val="000000"/>
              </a:solidFill>
              <a:miter lim="800000"/>
              <a:headEnd/>
              <a:tailEnd/>
            </a:ln>
          </p:spPr>
          <p:txBody>
            <a:bodyPr/>
            <a:lstStyle/>
            <a:p>
              <a:endParaRPr lang="tr-TR"/>
            </a:p>
          </p:txBody>
        </p:sp>
        <p:sp>
          <p:nvSpPr>
            <p:cNvPr id="838697" name="Rectangle 41">
              <a:extLst>
                <a:ext uri="{FF2B5EF4-FFF2-40B4-BE49-F238E27FC236}">
                  <a16:creationId xmlns:a16="http://schemas.microsoft.com/office/drawing/2014/main" id="{2EFCCF7F-E64C-A7CA-1859-C5C0986716ED}"/>
                </a:ext>
              </a:extLst>
            </p:cNvPr>
            <p:cNvSpPr>
              <a:spLocks noChangeArrowheads="1"/>
            </p:cNvSpPr>
            <p:nvPr/>
          </p:nvSpPr>
          <p:spPr bwMode="auto">
            <a:xfrm>
              <a:off x="4474" y="3186"/>
              <a:ext cx="40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400">
                  <a:solidFill>
                    <a:srgbClr val="000000"/>
                  </a:solidFill>
                </a:rPr>
                <a:t>Subtask</a:t>
              </a:r>
              <a:endParaRPr lang="tr-TR" altLang="tr-TR"/>
            </a:p>
          </p:txBody>
        </p:sp>
        <p:sp>
          <p:nvSpPr>
            <p:cNvPr id="838698" name="Freeform 42">
              <a:extLst>
                <a:ext uri="{FF2B5EF4-FFF2-40B4-BE49-F238E27FC236}">
                  <a16:creationId xmlns:a16="http://schemas.microsoft.com/office/drawing/2014/main" id="{473CB5A3-DD96-50CD-E8B8-E1C948E8A44B}"/>
                </a:ext>
              </a:extLst>
            </p:cNvPr>
            <p:cNvSpPr>
              <a:spLocks/>
            </p:cNvSpPr>
            <p:nvPr/>
          </p:nvSpPr>
          <p:spPr bwMode="auto">
            <a:xfrm>
              <a:off x="4300" y="2510"/>
              <a:ext cx="682" cy="407"/>
            </a:xfrm>
            <a:custGeom>
              <a:avLst/>
              <a:gdLst>
                <a:gd name="T0" fmla="*/ 0 w 682"/>
                <a:gd name="T1" fmla="*/ 204 h 407"/>
                <a:gd name="T2" fmla="*/ 341 w 682"/>
                <a:gd name="T3" fmla="*/ 0 h 407"/>
                <a:gd name="T4" fmla="*/ 682 w 682"/>
                <a:gd name="T5" fmla="*/ 204 h 407"/>
                <a:gd name="T6" fmla="*/ 341 w 682"/>
                <a:gd name="T7" fmla="*/ 407 h 407"/>
                <a:gd name="T8" fmla="*/ 0 w 682"/>
                <a:gd name="T9" fmla="*/ 204 h 407"/>
              </a:gdLst>
              <a:ahLst/>
              <a:cxnLst>
                <a:cxn ang="0">
                  <a:pos x="T0" y="T1"/>
                </a:cxn>
                <a:cxn ang="0">
                  <a:pos x="T2" y="T3"/>
                </a:cxn>
                <a:cxn ang="0">
                  <a:pos x="T4" y="T5"/>
                </a:cxn>
                <a:cxn ang="0">
                  <a:pos x="T6" y="T7"/>
                </a:cxn>
                <a:cxn ang="0">
                  <a:pos x="T8" y="T9"/>
                </a:cxn>
              </a:cxnLst>
              <a:rect l="0" t="0" r="r" b="b"/>
              <a:pathLst>
                <a:path w="682" h="407">
                  <a:moveTo>
                    <a:pt x="0" y="204"/>
                  </a:moveTo>
                  <a:lnTo>
                    <a:pt x="341" y="0"/>
                  </a:lnTo>
                  <a:lnTo>
                    <a:pt x="682" y="204"/>
                  </a:lnTo>
                  <a:lnTo>
                    <a:pt x="341" y="407"/>
                  </a:lnTo>
                  <a:lnTo>
                    <a:pt x="0" y="204"/>
                  </a:lnTo>
                  <a:close/>
                </a:path>
              </a:pathLst>
            </a:custGeom>
            <a:solidFill>
              <a:srgbClr val="FFFFFF"/>
            </a:solidFill>
            <a:ln w="9525">
              <a:solidFill>
                <a:srgbClr val="000000"/>
              </a:solidFill>
              <a:prstDash val="solid"/>
              <a:round/>
              <a:headEnd/>
              <a:tailEnd/>
            </a:ln>
          </p:spPr>
          <p:txBody>
            <a:bodyPr/>
            <a:lstStyle/>
            <a:p>
              <a:endParaRPr lang="tr-TR"/>
            </a:p>
          </p:txBody>
        </p:sp>
        <p:sp>
          <p:nvSpPr>
            <p:cNvPr id="838699" name="Rectangle 43">
              <a:extLst>
                <a:ext uri="{FF2B5EF4-FFF2-40B4-BE49-F238E27FC236}">
                  <a16:creationId xmlns:a16="http://schemas.microsoft.com/office/drawing/2014/main" id="{94501A53-86F5-A961-02EE-285119A12D53}"/>
                </a:ext>
              </a:extLst>
            </p:cNvPr>
            <p:cNvSpPr>
              <a:spLocks noChangeArrowheads="1"/>
            </p:cNvSpPr>
            <p:nvPr/>
          </p:nvSpPr>
          <p:spPr bwMode="auto">
            <a:xfrm>
              <a:off x="4576" y="2606"/>
              <a:ext cx="17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100">
                  <a:solidFill>
                    <a:srgbClr val="000000"/>
                  </a:solidFill>
                </a:rPr>
                <a:t>Test</a:t>
              </a:r>
              <a:endParaRPr lang="tr-TR" altLang="tr-TR"/>
            </a:p>
          </p:txBody>
        </p:sp>
        <p:sp>
          <p:nvSpPr>
            <p:cNvPr id="838700" name="Rectangle 44">
              <a:extLst>
                <a:ext uri="{FF2B5EF4-FFF2-40B4-BE49-F238E27FC236}">
                  <a16:creationId xmlns:a16="http://schemas.microsoft.com/office/drawing/2014/main" id="{763A8DBD-194B-091B-C48C-29F93FA07C85}"/>
                </a:ext>
              </a:extLst>
            </p:cNvPr>
            <p:cNvSpPr>
              <a:spLocks noChangeArrowheads="1"/>
            </p:cNvSpPr>
            <p:nvPr/>
          </p:nvSpPr>
          <p:spPr bwMode="auto">
            <a:xfrm>
              <a:off x="4488" y="2713"/>
              <a:ext cx="35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100">
                  <a:solidFill>
                    <a:srgbClr val="000000"/>
                  </a:solidFill>
                </a:rPr>
                <a:t>condition</a:t>
              </a:r>
              <a:endParaRPr lang="tr-TR" altLang="tr-TR"/>
            </a:p>
          </p:txBody>
        </p:sp>
        <p:sp>
          <p:nvSpPr>
            <p:cNvPr id="838701" name="Line 45">
              <a:extLst>
                <a:ext uri="{FF2B5EF4-FFF2-40B4-BE49-F238E27FC236}">
                  <a16:creationId xmlns:a16="http://schemas.microsoft.com/office/drawing/2014/main" id="{CDC4D2A6-6B81-1DA7-E9D8-4F2A400571B3}"/>
                </a:ext>
              </a:extLst>
            </p:cNvPr>
            <p:cNvSpPr>
              <a:spLocks noChangeShapeType="1"/>
            </p:cNvSpPr>
            <p:nvPr/>
          </p:nvSpPr>
          <p:spPr bwMode="auto">
            <a:xfrm>
              <a:off x="4641" y="2235"/>
              <a:ext cx="1" cy="2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38702" name="Freeform 46">
              <a:extLst>
                <a:ext uri="{FF2B5EF4-FFF2-40B4-BE49-F238E27FC236}">
                  <a16:creationId xmlns:a16="http://schemas.microsoft.com/office/drawing/2014/main" id="{0336A491-A828-2988-78C7-4CFD6E95D6A7}"/>
                </a:ext>
              </a:extLst>
            </p:cNvPr>
            <p:cNvSpPr>
              <a:spLocks/>
            </p:cNvSpPr>
            <p:nvPr/>
          </p:nvSpPr>
          <p:spPr bwMode="auto">
            <a:xfrm>
              <a:off x="4617" y="2450"/>
              <a:ext cx="42" cy="60"/>
            </a:xfrm>
            <a:custGeom>
              <a:avLst/>
              <a:gdLst>
                <a:gd name="T0" fmla="*/ 42 w 42"/>
                <a:gd name="T1" fmla="*/ 0 h 60"/>
                <a:gd name="T2" fmla="*/ 24 w 42"/>
                <a:gd name="T3" fmla="*/ 60 h 60"/>
                <a:gd name="T4" fmla="*/ 0 w 42"/>
                <a:gd name="T5" fmla="*/ 0 h 60"/>
                <a:gd name="T6" fmla="*/ 42 w 42"/>
                <a:gd name="T7" fmla="*/ 0 h 60"/>
              </a:gdLst>
              <a:ahLst/>
              <a:cxnLst>
                <a:cxn ang="0">
                  <a:pos x="T0" y="T1"/>
                </a:cxn>
                <a:cxn ang="0">
                  <a:pos x="T2" y="T3"/>
                </a:cxn>
                <a:cxn ang="0">
                  <a:pos x="T4" y="T5"/>
                </a:cxn>
                <a:cxn ang="0">
                  <a:pos x="T6" y="T7"/>
                </a:cxn>
              </a:cxnLst>
              <a:rect l="0" t="0" r="r" b="b"/>
              <a:pathLst>
                <a:path w="42" h="60">
                  <a:moveTo>
                    <a:pt x="42" y="0"/>
                  </a:moveTo>
                  <a:lnTo>
                    <a:pt x="24" y="60"/>
                  </a:lnTo>
                  <a:lnTo>
                    <a:pt x="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8703" name="Freeform 47">
              <a:extLst>
                <a:ext uri="{FF2B5EF4-FFF2-40B4-BE49-F238E27FC236}">
                  <a16:creationId xmlns:a16="http://schemas.microsoft.com/office/drawing/2014/main" id="{3BB2BEB6-D84E-CB5B-05AB-354828BA6B11}"/>
                </a:ext>
              </a:extLst>
            </p:cNvPr>
            <p:cNvSpPr>
              <a:spLocks/>
            </p:cNvSpPr>
            <p:nvPr/>
          </p:nvSpPr>
          <p:spPr bwMode="auto">
            <a:xfrm>
              <a:off x="4982" y="2714"/>
              <a:ext cx="203" cy="849"/>
            </a:xfrm>
            <a:custGeom>
              <a:avLst/>
              <a:gdLst>
                <a:gd name="T0" fmla="*/ 0 w 203"/>
                <a:gd name="T1" fmla="*/ 0 h 849"/>
                <a:gd name="T2" fmla="*/ 203 w 203"/>
                <a:gd name="T3" fmla="*/ 0 h 849"/>
                <a:gd name="T4" fmla="*/ 203 w 203"/>
                <a:gd name="T5" fmla="*/ 849 h 849"/>
              </a:gdLst>
              <a:ahLst/>
              <a:cxnLst>
                <a:cxn ang="0">
                  <a:pos x="T0" y="T1"/>
                </a:cxn>
                <a:cxn ang="0">
                  <a:pos x="T2" y="T3"/>
                </a:cxn>
                <a:cxn ang="0">
                  <a:pos x="T4" y="T5"/>
                </a:cxn>
              </a:cxnLst>
              <a:rect l="0" t="0" r="r" b="b"/>
              <a:pathLst>
                <a:path w="203" h="849">
                  <a:moveTo>
                    <a:pt x="0" y="0"/>
                  </a:moveTo>
                  <a:lnTo>
                    <a:pt x="203" y="0"/>
                  </a:lnTo>
                  <a:lnTo>
                    <a:pt x="203" y="84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38704" name="Freeform 48">
              <a:extLst>
                <a:ext uri="{FF2B5EF4-FFF2-40B4-BE49-F238E27FC236}">
                  <a16:creationId xmlns:a16="http://schemas.microsoft.com/office/drawing/2014/main" id="{AF41358A-6DF8-3C9E-CE4A-A31AF542EC3C}"/>
                </a:ext>
              </a:extLst>
            </p:cNvPr>
            <p:cNvSpPr>
              <a:spLocks/>
            </p:cNvSpPr>
            <p:nvPr/>
          </p:nvSpPr>
          <p:spPr bwMode="auto">
            <a:xfrm>
              <a:off x="5161" y="3557"/>
              <a:ext cx="42" cy="41"/>
            </a:xfrm>
            <a:custGeom>
              <a:avLst/>
              <a:gdLst>
                <a:gd name="T0" fmla="*/ 42 w 42"/>
                <a:gd name="T1" fmla="*/ 0 h 41"/>
                <a:gd name="T2" fmla="*/ 24 w 42"/>
                <a:gd name="T3" fmla="*/ 41 h 41"/>
                <a:gd name="T4" fmla="*/ 0 w 42"/>
                <a:gd name="T5" fmla="*/ 0 h 41"/>
                <a:gd name="T6" fmla="*/ 42 w 42"/>
                <a:gd name="T7" fmla="*/ 0 h 41"/>
              </a:gdLst>
              <a:ahLst/>
              <a:cxnLst>
                <a:cxn ang="0">
                  <a:pos x="T0" y="T1"/>
                </a:cxn>
                <a:cxn ang="0">
                  <a:pos x="T2" y="T3"/>
                </a:cxn>
                <a:cxn ang="0">
                  <a:pos x="T4" y="T5"/>
                </a:cxn>
                <a:cxn ang="0">
                  <a:pos x="T6" y="T7"/>
                </a:cxn>
              </a:cxnLst>
              <a:rect l="0" t="0" r="r" b="b"/>
              <a:pathLst>
                <a:path w="42" h="41">
                  <a:moveTo>
                    <a:pt x="42" y="0"/>
                  </a:moveTo>
                  <a:lnTo>
                    <a:pt x="24" y="41"/>
                  </a:lnTo>
                  <a:lnTo>
                    <a:pt x="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8705" name="Line 49">
              <a:extLst>
                <a:ext uri="{FF2B5EF4-FFF2-40B4-BE49-F238E27FC236}">
                  <a16:creationId xmlns:a16="http://schemas.microsoft.com/office/drawing/2014/main" id="{6BA56A6D-D004-060D-1DD5-625C846778D8}"/>
                </a:ext>
              </a:extLst>
            </p:cNvPr>
            <p:cNvSpPr>
              <a:spLocks noChangeShapeType="1"/>
            </p:cNvSpPr>
            <p:nvPr/>
          </p:nvSpPr>
          <p:spPr bwMode="auto">
            <a:xfrm>
              <a:off x="4641" y="2917"/>
              <a:ext cx="1" cy="14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38706" name="Freeform 50">
              <a:extLst>
                <a:ext uri="{FF2B5EF4-FFF2-40B4-BE49-F238E27FC236}">
                  <a16:creationId xmlns:a16="http://schemas.microsoft.com/office/drawing/2014/main" id="{B2190802-62CC-A632-46FA-85BBDEA6F4E5}"/>
                </a:ext>
              </a:extLst>
            </p:cNvPr>
            <p:cNvSpPr>
              <a:spLocks/>
            </p:cNvSpPr>
            <p:nvPr/>
          </p:nvSpPr>
          <p:spPr bwMode="auto">
            <a:xfrm>
              <a:off x="4617" y="3060"/>
              <a:ext cx="42" cy="60"/>
            </a:xfrm>
            <a:custGeom>
              <a:avLst/>
              <a:gdLst>
                <a:gd name="T0" fmla="*/ 42 w 42"/>
                <a:gd name="T1" fmla="*/ 0 h 60"/>
                <a:gd name="T2" fmla="*/ 24 w 42"/>
                <a:gd name="T3" fmla="*/ 60 h 60"/>
                <a:gd name="T4" fmla="*/ 0 w 42"/>
                <a:gd name="T5" fmla="*/ 0 h 60"/>
                <a:gd name="T6" fmla="*/ 42 w 42"/>
                <a:gd name="T7" fmla="*/ 0 h 60"/>
              </a:gdLst>
              <a:ahLst/>
              <a:cxnLst>
                <a:cxn ang="0">
                  <a:pos x="T0" y="T1"/>
                </a:cxn>
                <a:cxn ang="0">
                  <a:pos x="T2" y="T3"/>
                </a:cxn>
                <a:cxn ang="0">
                  <a:pos x="T4" y="T5"/>
                </a:cxn>
                <a:cxn ang="0">
                  <a:pos x="T6" y="T7"/>
                </a:cxn>
              </a:cxnLst>
              <a:rect l="0" t="0" r="r" b="b"/>
              <a:pathLst>
                <a:path w="42" h="60">
                  <a:moveTo>
                    <a:pt x="42" y="0"/>
                  </a:moveTo>
                  <a:lnTo>
                    <a:pt x="24" y="60"/>
                  </a:lnTo>
                  <a:lnTo>
                    <a:pt x="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8707" name="Freeform 51">
              <a:extLst>
                <a:ext uri="{FF2B5EF4-FFF2-40B4-BE49-F238E27FC236}">
                  <a16:creationId xmlns:a16="http://schemas.microsoft.com/office/drawing/2014/main" id="{A399BB85-4B3D-5CE1-CF4F-6D99334F907B}"/>
                </a:ext>
              </a:extLst>
            </p:cNvPr>
            <p:cNvSpPr>
              <a:spLocks/>
            </p:cNvSpPr>
            <p:nvPr/>
          </p:nvSpPr>
          <p:spPr bwMode="auto">
            <a:xfrm>
              <a:off x="4162" y="2373"/>
              <a:ext cx="479" cy="1225"/>
            </a:xfrm>
            <a:custGeom>
              <a:avLst/>
              <a:gdLst>
                <a:gd name="T0" fmla="*/ 479 w 479"/>
                <a:gd name="T1" fmla="*/ 1022 h 1225"/>
                <a:gd name="T2" fmla="*/ 479 w 479"/>
                <a:gd name="T3" fmla="*/ 1225 h 1225"/>
                <a:gd name="T4" fmla="*/ 0 w 479"/>
                <a:gd name="T5" fmla="*/ 1225 h 1225"/>
                <a:gd name="T6" fmla="*/ 0 w 479"/>
                <a:gd name="T7" fmla="*/ 0 h 1225"/>
                <a:gd name="T8" fmla="*/ 443 w 479"/>
                <a:gd name="T9" fmla="*/ 0 h 1225"/>
              </a:gdLst>
              <a:ahLst/>
              <a:cxnLst>
                <a:cxn ang="0">
                  <a:pos x="T0" y="T1"/>
                </a:cxn>
                <a:cxn ang="0">
                  <a:pos x="T2" y="T3"/>
                </a:cxn>
                <a:cxn ang="0">
                  <a:pos x="T4" y="T5"/>
                </a:cxn>
                <a:cxn ang="0">
                  <a:pos x="T6" y="T7"/>
                </a:cxn>
                <a:cxn ang="0">
                  <a:pos x="T8" y="T9"/>
                </a:cxn>
              </a:cxnLst>
              <a:rect l="0" t="0" r="r" b="b"/>
              <a:pathLst>
                <a:path w="479" h="1225">
                  <a:moveTo>
                    <a:pt x="479" y="1022"/>
                  </a:moveTo>
                  <a:lnTo>
                    <a:pt x="479" y="1225"/>
                  </a:lnTo>
                  <a:lnTo>
                    <a:pt x="0" y="1225"/>
                  </a:lnTo>
                  <a:lnTo>
                    <a:pt x="0" y="0"/>
                  </a:lnTo>
                  <a:lnTo>
                    <a:pt x="44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38708" name="Freeform 52">
              <a:extLst>
                <a:ext uri="{FF2B5EF4-FFF2-40B4-BE49-F238E27FC236}">
                  <a16:creationId xmlns:a16="http://schemas.microsoft.com/office/drawing/2014/main" id="{61BD099D-FDD2-6183-0291-BB92FE3D36BC}"/>
                </a:ext>
              </a:extLst>
            </p:cNvPr>
            <p:cNvSpPr>
              <a:spLocks/>
            </p:cNvSpPr>
            <p:nvPr/>
          </p:nvSpPr>
          <p:spPr bwMode="auto">
            <a:xfrm>
              <a:off x="4599" y="2355"/>
              <a:ext cx="42" cy="42"/>
            </a:xfrm>
            <a:custGeom>
              <a:avLst/>
              <a:gdLst>
                <a:gd name="T0" fmla="*/ 0 w 42"/>
                <a:gd name="T1" fmla="*/ 0 h 42"/>
                <a:gd name="T2" fmla="*/ 42 w 42"/>
                <a:gd name="T3" fmla="*/ 18 h 42"/>
                <a:gd name="T4" fmla="*/ 0 w 42"/>
                <a:gd name="T5" fmla="*/ 42 h 42"/>
                <a:gd name="T6" fmla="*/ 0 w 42"/>
                <a:gd name="T7" fmla="*/ 0 h 42"/>
              </a:gdLst>
              <a:ahLst/>
              <a:cxnLst>
                <a:cxn ang="0">
                  <a:pos x="T0" y="T1"/>
                </a:cxn>
                <a:cxn ang="0">
                  <a:pos x="T2" y="T3"/>
                </a:cxn>
                <a:cxn ang="0">
                  <a:pos x="T4" y="T5"/>
                </a:cxn>
                <a:cxn ang="0">
                  <a:pos x="T6" y="T7"/>
                </a:cxn>
              </a:cxnLst>
              <a:rect l="0" t="0" r="r" b="b"/>
              <a:pathLst>
                <a:path w="42" h="42">
                  <a:moveTo>
                    <a:pt x="0" y="0"/>
                  </a:moveTo>
                  <a:lnTo>
                    <a:pt x="42" y="18"/>
                  </a:lnTo>
                  <a:lnTo>
                    <a:pt x="0" y="4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8716" name="Rectangle 60">
              <a:extLst>
                <a:ext uri="{FF2B5EF4-FFF2-40B4-BE49-F238E27FC236}">
                  <a16:creationId xmlns:a16="http://schemas.microsoft.com/office/drawing/2014/main" id="{AA1F185B-0DEE-9E8A-8AAE-6906BF68A790}"/>
                </a:ext>
              </a:extLst>
            </p:cNvPr>
            <p:cNvSpPr>
              <a:spLocks noChangeArrowheads="1"/>
            </p:cNvSpPr>
            <p:nvPr/>
          </p:nvSpPr>
          <p:spPr bwMode="auto">
            <a:xfrm>
              <a:off x="4700" y="2928"/>
              <a:ext cx="18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100">
                  <a:solidFill>
                    <a:srgbClr val="000000"/>
                  </a:solidFill>
                </a:rPr>
                <a:t>True</a:t>
              </a:r>
              <a:endParaRPr lang="tr-TR" altLang="tr-TR"/>
            </a:p>
          </p:txBody>
        </p:sp>
        <p:sp>
          <p:nvSpPr>
            <p:cNvPr id="838717" name="Rectangle 61">
              <a:extLst>
                <a:ext uri="{FF2B5EF4-FFF2-40B4-BE49-F238E27FC236}">
                  <a16:creationId xmlns:a16="http://schemas.microsoft.com/office/drawing/2014/main" id="{9C6057B0-5CAA-C726-F6F0-4F8738D9C621}"/>
                </a:ext>
              </a:extLst>
            </p:cNvPr>
            <p:cNvSpPr>
              <a:spLocks noChangeArrowheads="1"/>
            </p:cNvSpPr>
            <p:nvPr/>
          </p:nvSpPr>
          <p:spPr bwMode="auto">
            <a:xfrm>
              <a:off x="5101" y="2588"/>
              <a:ext cx="21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100">
                  <a:solidFill>
                    <a:srgbClr val="000000"/>
                  </a:solidFill>
                </a:rPr>
                <a:t>False</a:t>
              </a:r>
              <a:endParaRPr lang="tr-TR" altLang="tr-TR"/>
            </a:p>
          </p:txBody>
        </p:sp>
      </p:grpSp>
      <p:grpSp>
        <p:nvGrpSpPr>
          <p:cNvPr id="838721" name="Group 65">
            <a:extLst>
              <a:ext uri="{FF2B5EF4-FFF2-40B4-BE49-F238E27FC236}">
                <a16:creationId xmlns:a16="http://schemas.microsoft.com/office/drawing/2014/main" id="{C98102E1-AC27-F493-58D7-0BBF3201DD81}"/>
              </a:ext>
            </a:extLst>
          </p:cNvPr>
          <p:cNvGrpSpPr>
            <a:grpSpLocks/>
          </p:cNvGrpSpPr>
          <p:nvPr/>
        </p:nvGrpSpPr>
        <p:grpSpPr bwMode="auto">
          <a:xfrm>
            <a:off x="3148013" y="3548063"/>
            <a:ext cx="2813050" cy="2268537"/>
            <a:chOff x="1983" y="2235"/>
            <a:chExt cx="1772" cy="1429"/>
          </a:xfrm>
        </p:grpSpPr>
        <p:sp>
          <p:nvSpPr>
            <p:cNvPr id="838679" name="Rectangle 23">
              <a:extLst>
                <a:ext uri="{FF2B5EF4-FFF2-40B4-BE49-F238E27FC236}">
                  <a16:creationId xmlns:a16="http://schemas.microsoft.com/office/drawing/2014/main" id="{A2DA301B-CCBA-8E1F-B16C-D7A1B0CE51FC}"/>
                </a:ext>
              </a:extLst>
            </p:cNvPr>
            <p:cNvSpPr>
              <a:spLocks noChangeArrowheads="1"/>
            </p:cNvSpPr>
            <p:nvPr/>
          </p:nvSpPr>
          <p:spPr bwMode="auto">
            <a:xfrm>
              <a:off x="1983" y="2989"/>
              <a:ext cx="683" cy="269"/>
            </a:xfrm>
            <a:prstGeom prst="rect">
              <a:avLst/>
            </a:prstGeom>
            <a:solidFill>
              <a:srgbClr val="FFFFFF"/>
            </a:solidFill>
            <a:ln w="9525">
              <a:solidFill>
                <a:srgbClr val="000000"/>
              </a:solidFill>
              <a:miter lim="800000"/>
              <a:headEnd/>
              <a:tailEnd/>
            </a:ln>
          </p:spPr>
          <p:txBody>
            <a:bodyPr/>
            <a:lstStyle/>
            <a:p>
              <a:endParaRPr lang="tr-TR"/>
            </a:p>
          </p:txBody>
        </p:sp>
        <p:sp>
          <p:nvSpPr>
            <p:cNvPr id="838680" name="Rectangle 24">
              <a:extLst>
                <a:ext uri="{FF2B5EF4-FFF2-40B4-BE49-F238E27FC236}">
                  <a16:creationId xmlns:a16="http://schemas.microsoft.com/office/drawing/2014/main" id="{D887EEA4-E659-483C-951B-FB2C72D031EF}"/>
                </a:ext>
              </a:extLst>
            </p:cNvPr>
            <p:cNvSpPr>
              <a:spLocks noChangeArrowheads="1"/>
            </p:cNvSpPr>
            <p:nvPr/>
          </p:nvSpPr>
          <p:spPr bwMode="auto">
            <a:xfrm>
              <a:off x="2112" y="3054"/>
              <a:ext cx="4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400">
                  <a:solidFill>
                    <a:srgbClr val="000000"/>
                  </a:solidFill>
                </a:rPr>
                <a:t>Subtask 1</a:t>
              </a:r>
              <a:endParaRPr lang="tr-TR" altLang="tr-TR"/>
            </a:p>
          </p:txBody>
        </p:sp>
        <p:sp>
          <p:nvSpPr>
            <p:cNvPr id="838681" name="Rectangle 25">
              <a:extLst>
                <a:ext uri="{FF2B5EF4-FFF2-40B4-BE49-F238E27FC236}">
                  <a16:creationId xmlns:a16="http://schemas.microsoft.com/office/drawing/2014/main" id="{0227AEFA-BBA2-BBCC-EDA1-C5E9C8862959}"/>
                </a:ext>
              </a:extLst>
            </p:cNvPr>
            <p:cNvSpPr>
              <a:spLocks noChangeArrowheads="1"/>
            </p:cNvSpPr>
            <p:nvPr/>
          </p:nvSpPr>
          <p:spPr bwMode="auto">
            <a:xfrm>
              <a:off x="3073" y="2989"/>
              <a:ext cx="682" cy="269"/>
            </a:xfrm>
            <a:prstGeom prst="rect">
              <a:avLst/>
            </a:prstGeom>
            <a:solidFill>
              <a:srgbClr val="FFFFFF"/>
            </a:solidFill>
            <a:ln w="9525">
              <a:solidFill>
                <a:srgbClr val="000000"/>
              </a:solidFill>
              <a:miter lim="800000"/>
              <a:headEnd/>
              <a:tailEnd/>
            </a:ln>
          </p:spPr>
          <p:txBody>
            <a:bodyPr/>
            <a:lstStyle/>
            <a:p>
              <a:endParaRPr lang="tr-TR"/>
            </a:p>
          </p:txBody>
        </p:sp>
        <p:sp>
          <p:nvSpPr>
            <p:cNvPr id="838682" name="Rectangle 26">
              <a:extLst>
                <a:ext uri="{FF2B5EF4-FFF2-40B4-BE49-F238E27FC236}">
                  <a16:creationId xmlns:a16="http://schemas.microsoft.com/office/drawing/2014/main" id="{A002401E-8277-EC24-6898-E36978787F67}"/>
                </a:ext>
              </a:extLst>
            </p:cNvPr>
            <p:cNvSpPr>
              <a:spLocks noChangeArrowheads="1"/>
            </p:cNvSpPr>
            <p:nvPr/>
          </p:nvSpPr>
          <p:spPr bwMode="auto">
            <a:xfrm>
              <a:off x="3201" y="3054"/>
              <a:ext cx="4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400">
                  <a:solidFill>
                    <a:srgbClr val="000000"/>
                  </a:solidFill>
                </a:rPr>
                <a:t>Subtask 2</a:t>
              </a:r>
              <a:endParaRPr lang="tr-TR" altLang="tr-TR"/>
            </a:p>
          </p:txBody>
        </p:sp>
        <p:sp>
          <p:nvSpPr>
            <p:cNvPr id="838683" name="Freeform 27">
              <a:extLst>
                <a:ext uri="{FF2B5EF4-FFF2-40B4-BE49-F238E27FC236}">
                  <a16:creationId xmlns:a16="http://schemas.microsoft.com/office/drawing/2014/main" id="{FF7A3150-188B-1274-73D7-BA2CB2F1C8D9}"/>
                </a:ext>
              </a:extLst>
            </p:cNvPr>
            <p:cNvSpPr>
              <a:spLocks/>
            </p:cNvSpPr>
            <p:nvPr/>
          </p:nvSpPr>
          <p:spPr bwMode="auto">
            <a:xfrm>
              <a:off x="2528" y="2444"/>
              <a:ext cx="682" cy="407"/>
            </a:xfrm>
            <a:custGeom>
              <a:avLst/>
              <a:gdLst>
                <a:gd name="T0" fmla="*/ 0 w 682"/>
                <a:gd name="T1" fmla="*/ 204 h 407"/>
                <a:gd name="T2" fmla="*/ 341 w 682"/>
                <a:gd name="T3" fmla="*/ 0 h 407"/>
                <a:gd name="T4" fmla="*/ 682 w 682"/>
                <a:gd name="T5" fmla="*/ 204 h 407"/>
                <a:gd name="T6" fmla="*/ 341 w 682"/>
                <a:gd name="T7" fmla="*/ 407 h 407"/>
                <a:gd name="T8" fmla="*/ 0 w 682"/>
                <a:gd name="T9" fmla="*/ 204 h 407"/>
              </a:gdLst>
              <a:ahLst/>
              <a:cxnLst>
                <a:cxn ang="0">
                  <a:pos x="T0" y="T1"/>
                </a:cxn>
                <a:cxn ang="0">
                  <a:pos x="T2" y="T3"/>
                </a:cxn>
                <a:cxn ang="0">
                  <a:pos x="T4" y="T5"/>
                </a:cxn>
                <a:cxn ang="0">
                  <a:pos x="T6" y="T7"/>
                </a:cxn>
                <a:cxn ang="0">
                  <a:pos x="T8" y="T9"/>
                </a:cxn>
              </a:cxnLst>
              <a:rect l="0" t="0" r="r" b="b"/>
              <a:pathLst>
                <a:path w="682" h="407">
                  <a:moveTo>
                    <a:pt x="0" y="204"/>
                  </a:moveTo>
                  <a:lnTo>
                    <a:pt x="341" y="0"/>
                  </a:lnTo>
                  <a:lnTo>
                    <a:pt x="682" y="204"/>
                  </a:lnTo>
                  <a:lnTo>
                    <a:pt x="341" y="407"/>
                  </a:lnTo>
                  <a:lnTo>
                    <a:pt x="0" y="204"/>
                  </a:lnTo>
                  <a:close/>
                </a:path>
              </a:pathLst>
            </a:custGeom>
            <a:solidFill>
              <a:srgbClr val="FFFFFF"/>
            </a:solidFill>
            <a:ln w="9525">
              <a:solidFill>
                <a:srgbClr val="000000"/>
              </a:solidFill>
              <a:prstDash val="solid"/>
              <a:round/>
              <a:headEnd/>
              <a:tailEnd/>
            </a:ln>
          </p:spPr>
          <p:txBody>
            <a:bodyPr/>
            <a:lstStyle/>
            <a:p>
              <a:endParaRPr lang="tr-TR"/>
            </a:p>
          </p:txBody>
        </p:sp>
        <p:sp>
          <p:nvSpPr>
            <p:cNvPr id="838684" name="Rectangle 28">
              <a:extLst>
                <a:ext uri="{FF2B5EF4-FFF2-40B4-BE49-F238E27FC236}">
                  <a16:creationId xmlns:a16="http://schemas.microsoft.com/office/drawing/2014/main" id="{B39E026E-6C82-D004-F30E-A14CD18A2140}"/>
                </a:ext>
              </a:extLst>
            </p:cNvPr>
            <p:cNvSpPr>
              <a:spLocks noChangeArrowheads="1"/>
            </p:cNvSpPr>
            <p:nvPr/>
          </p:nvSpPr>
          <p:spPr bwMode="auto">
            <a:xfrm>
              <a:off x="2804" y="2534"/>
              <a:ext cx="17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100">
                  <a:solidFill>
                    <a:srgbClr val="000000"/>
                  </a:solidFill>
                </a:rPr>
                <a:t>Test</a:t>
              </a:r>
              <a:endParaRPr lang="tr-TR" altLang="tr-TR"/>
            </a:p>
          </p:txBody>
        </p:sp>
        <p:sp>
          <p:nvSpPr>
            <p:cNvPr id="838685" name="Rectangle 29">
              <a:extLst>
                <a:ext uri="{FF2B5EF4-FFF2-40B4-BE49-F238E27FC236}">
                  <a16:creationId xmlns:a16="http://schemas.microsoft.com/office/drawing/2014/main" id="{A16A7BF0-CD1B-5486-25EE-A16C5A1A4FEB}"/>
                </a:ext>
              </a:extLst>
            </p:cNvPr>
            <p:cNvSpPr>
              <a:spLocks noChangeArrowheads="1"/>
            </p:cNvSpPr>
            <p:nvPr/>
          </p:nvSpPr>
          <p:spPr bwMode="auto">
            <a:xfrm>
              <a:off x="2716" y="2642"/>
              <a:ext cx="35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100">
                  <a:solidFill>
                    <a:srgbClr val="000000"/>
                  </a:solidFill>
                </a:rPr>
                <a:t>condition</a:t>
              </a:r>
              <a:endParaRPr lang="tr-TR" altLang="tr-TR"/>
            </a:p>
          </p:txBody>
        </p:sp>
        <p:sp>
          <p:nvSpPr>
            <p:cNvPr id="838686" name="Line 30">
              <a:extLst>
                <a:ext uri="{FF2B5EF4-FFF2-40B4-BE49-F238E27FC236}">
                  <a16:creationId xmlns:a16="http://schemas.microsoft.com/office/drawing/2014/main" id="{B3FE5AF7-8EDE-BCCF-EA2C-AB5ECC18F9AA}"/>
                </a:ext>
              </a:extLst>
            </p:cNvPr>
            <p:cNvSpPr>
              <a:spLocks noChangeShapeType="1"/>
            </p:cNvSpPr>
            <p:nvPr/>
          </p:nvSpPr>
          <p:spPr bwMode="auto">
            <a:xfrm>
              <a:off x="2869" y="2235"/>
              <a:ext cx="1" cy="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38687" name="Freeform 31">
              <a:extLst>
                <a:ext uri="{FF2B5EF4-FFF2-40B4-BE49-F238E27FC236}">
                  <a16:creationId xmlns:a16="http://schemas.microsoft.com/office/drawing/2014/main" id="{C94EBE91-3F67-3B5C-F15F-3B6C33AD7097}"/>
                </a:ext>
              </a:extLst>
            </p:cNvPr>
            <p:cNvSpPr>
              <a:spLocks/>
            </p:cNvSpPr>
            <p:nvPr/>
          </p:nvSpPr>
          <p:spPr bwMode="auto">
            <a:xfrm>
              <a:off x="2845" y="2379"/>
              <a:ext cx="42" cy="65"/>
            </a:xfrm>
            <a:custGeom>
              <a:avLst/>
              <a:gdLst>
                <a:gd name="T0" fmla="*/ 42 w 42"/>
                <a:gd name="T1" fmla="*/ 0 h 65"/>
                <a:gd name="T2" fmla="*/ 24 w 42"/>
                <a:gd name="T3" fmla="*/ 65 h 65"/>
                <a:gd name="T4" fmla="*/ 0 w 42"/>
                <a:gd name="T5" fmla="*/ 0 h 65"/>
                <a:gd name="T6" fmla="*/ 42 w 42"/>
                <a:gd name="T7" fmla="*/ 0 h 65"/>
              </a:gdLst>
              <a:ahLst/>
              <a:cxnLst>
                <a:cxn ang="0">
                  <a:pos x="T0" y="T1"/>
                </a:cxn>
                <a:cxn ang="0">
                  <a:pos x="T2" y="T3"/>
                </a:cxn>
                <a:cxn ang="0">
                  <a:pos x="T4" y="T5"/>
                </a:cxn>
                <a:cxn ang="0">
                  <a:pos x="T6" y="T7"/>
                </a:cxn>
              </a:cxnLst>
              <a:rect l="0" t="0" r="r" b="b"/>
              <a:pathLst>
                <a:path w="42" h="65">
                  <a:moveTo>
                    <a:pt x="42" y="0"/>
                  </a:moveTo>
                  <a:lnTo>
                    <a:pt x="24" y="65"/>
                  </a:lnTo>
                  <a:lnTo>
                    <a:pt x="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8688" name="Freeform 32">
              <a:extLst>
                <a:ext uri="{FF2B5EF4-FFF2-40B4-BE49-F238E27FC236}">
                  <a16:creationId xmlns:a16="http://schemas.microsoft.com/office/drawing/2014/main" id="{9880B876-B945-DFF5-8D24-50548CB1825F}"/>
                </a:ext>
              </a:extLst>
            </p:cNvPr>
            <p:cNvSpPr>
              <a:spLocks/>
            </p:cNvSpPr>
            <p:nvPr/>
          </p:nvSpPr>
          <p:spPr bwMode="auto">
            <a:xfrm>
              <a:off x="2324" y="2648"/>
              <a:ext cx="204" cy="305"/>
            </a:xfrm>
            <a:custGeom>
              <a:avLst/>
              <a:gdLst>
                <a:gd name="T0" fmla="*/ 204 w 204"/>
                <a:gd name="T1" fmla="*/ 0 h 305"/>
                <a:gd name="T2" fmla="*/ 0 w 204"/>
                <a:gd name="T3" fmla="*/ 0 h 305"/>
                <a:gd name="T4" fmla="*/ 0 w 204"/>
                <a:gd name="T5" fmla="*/ 305 h 305"/>
              </a:gdLst>
              <a:ahLst/>
              <a:cxnLst>
                <a:cxn ang="0">
                  <a:pos x="T0" y="T1"/>
                </a:cxn>
                <a:cxn ang="0">
                  <a:pos x="T2" y="T3"/>
                </a:cxn>
                <a:cxn ang="0">
                  <a:pos x="T4" y="T5"/>
                </a:cxn>
              </a:cxnLst>
              <a:rect l="0" t="0" r="r" b="b"/>
              <a:pathLst>
                <a:path w="204" h="305">
                  <a:moveTo>
                    <a:pt x="204" y="0"/>
                  </a:moveTo>
                  <a:lnTo>
                    <a:pt x="0" y="0"/>
                  </a:lnTo>
                  <a:lnTo>
                    <a:pt x="0" y="305"/>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38689" name="Freeform 33">
              <a:extLst>
                <a:ext uri="{FF2B5EF4-FFF2-40B4-BE49-F238E27FC236}">
                  <a16:creationId xmlns:a16="http://schemas.microsoft.com/office/drawing/2014/main" id="{128C3C75-EDA7-F272-84B1-1FEF3FA4777B}"/>
                </a:ext>
              </a:extLst>
            </p:cNvPr>
            <p:cNvSpPr>
              <a:spLocks/>
            </p:cNvSpPr>
            <p:nvPr/>
          </p:nvSpPr>
          <p:spPr bwMode="auto">
            <a:xfrm>
              <a:off x="2300" y="2947"/>
              <a:ext cx="42" cy="42"/>
            </a:xfrm>
            <a:custGeom>
              <a:avLst/>
              <a:gdLst>
                <a:gd name="T0" fmla="*/ 42 w 42"/>
                <a:gd name="T1" fmla="*/ 0 h 42"/>
                <a:gd name="T2" fmla="*/ 24 w 42"/>
                <a:gd name="T3" fmla="*/ 42 h 42"/>
                <a:gd name="T4" fmla="*/ 0 w 42"/>
                <a:gd name="T5" fmla="*/ 0 h 42"/>
                <a:gd name="T6" fmla="*/ 42 w 42"/>
                <a:gd name="T7" fmla="*/ 0 h 42"/>
              </a:gdLst>
              <a:ahLst/>
              <a:cxnLst>
                <a:cxn ang="0">
                  <a:pos x="T0" y="T1"/>
                </a:cxn>
                <a:cxn ang="0">
                  <a:pos x="T2" y="T3"/>
                </a:cxn>
                <a:cxn ang="0">
                  <a:pos x="T4" y="T5"/>
                </a:cxn>
                <a:cxn ang="0">
                  <a:pos x="T6" y="T7"/>
                </a:cxn>
              </a:cxnLst>
              <a:rect l="0" t="0" r="r" b="b"/>
              <a:pathLst>
                <a:path w="42" h="42">
                  <a:moveTo>
                    <a:pt x="42" y="0"/>
                  </a:moveTo>
                  <a:lnTo>
                    <a:pt x="24" y="42"/>
                  </a:lnTo>
                  <a:lnTo>
                    <a:pt x="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8690" name="Freeform 34">
              <a:extLst>
                <a:ext uri="{FF2B5EF4-FFF2-40B4-BE49-F238E27FC236}">
                  <a16:creationId xmlns:a16="http://schemas.microsoft.com/office/drawing/2014/main" id="{98353098-B95F-44C7-BA7D-1FDBE98A8A5C}"/>
                </a:ext>
              </a:extLst>
            </p:cNvPr>
            <p:cNvSpPr>
              <a:spLocks/>
            </p:cNvSpPr>
            <p:nvPr/>
          </p:nvSpPr>
          <p:spPr bwMode="auto">
            <a:xfrm>
              <a:off x="3210" y="2648"/>
              <a:ext cx="204" cy="305"/>
            </a:xfrm>
            <a:custGeom>
              <a:avLst/>
              <a:gdLst>
                <a:gd name="T0" fmla="*/ 0 w 204"/>
                <a:gd name="T1" fmla="*/ 0 h 305"/>
                <a:gd name="T2" fmla="*/ 204 w 204"/>
                <a:gd name="T3" fmla="*/ 0 h 305"/>
                <a:gd name="T4" fmla="*/ 204 w 204"/>
                <a:gd name="T5" fmla="*/ 305 h 305"/>
              </a:gdLst>
              <a:ahLst/>
              <a:cxnLst>
                <a:cxn ang="0">
                  <a:pos x="T0" y="T1"/>
                </a:cxn>
                <a:cxn ang="0">
                  <a:pos x="T2" y="T3"/>
                </a:cxn>
                <a:cxn ang="0">
                  <a:pos x="T4" y="T5"/>
                </a:cxn>
              </a:cxnLst>
              <a:rect l="0" t="0" r="r" b="b"/>
              <a:pathLst>
                <a:path w="204" h="305">
                  <a:moveTo>
                    <a:pt x="0" y="0"/>
                  </a:moveTo>
                  <a:lnTo>
                    <a:pt x="204" y="0"/>
                  </a:lnTo>
                  <a:lnTo>
                    <a:pt x="204" y="305"/>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38691" name="Freeform 35">
              <a:extLst>
                <a:ext uri="{FF2B5EF4-FFF2-40B4-BE49-F238E27FC236}">
                  <a16:creationId xmlns:a16="http://schemas.microsoft.com/office/drawing/2014/main" id="{546883FF-FA9B-BAE9-79D5-90B51FD5E81D}"/>
                </a:ext>
              </a:extLst>
            </p:cNvPr>
            <p:cNvSpPr>
              <a:spLocks/>
            </p:cNvSpPr>
            <p:nvPr/>
          </p:nvSpPr>
          <p:spPr bwMode="auto">
            <a:xfrm>
              <a:off x="3390" y="2947"/>
              <a:ext cx="42" cy="42"/>
            </a:xfrm>
            <a:custGeom>
              <a:avLst/>
              <a:gdLst>
                <a:gd name="T0" fmla="*/ 42 w 42"/>
                <a:gd name="T1" fmla="*/ 0 h 42"/>
                <a:gd name="T2" fmla="*/ 24 w 42"/>
                <a:gd name="T3" fmla="*/ 42 h 42"/>
                <a:gd name="T4" fmla="*/ 0 w 42"/>
                <a:gd name="T5" fmla="*/ 0 h 42"/>
                <a:gd name="T6" fmla="*/ 42 w 42"/>
                <a:gd name="T7" fmla="*/ 0 h 42"/>
              </a:gdLst>
              <a:ahLst/>
              <a:cxnLst>
                <a:cxn ang="0">
                  <a:pos x="T0" y="T1"/>
                </a:cxn>
                <a:cxn ang="0">
                  <a:pos x="T2" y="T3"/>
                </a:cxn>
                <a:cxn ang="0">
                  <a:pos x="T4" y="T5"/>
                </a:cxn>
                <a:cxn ang="0">
                  <a:pos x="T6" y="T7"/>
                </a:cxn>
              </a:cxnLst>
              <a:rect l="0" t="0" r="r" b="b"/>
              <a:pathLst>
                <a:path w="42" h="42">
                  <a:moveTo>
                    <a:pt x="42" y="0"/>
                  </a:moveTo>
                  <a:lnTo>
                    <a:pt x="24" y="42"/>
                  </a:lnTo>
                  <a:lnTo>
                    <a:pt x="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8692" name="Freeform 36">
              <a:extLst>
                <a:ext uri="{FF2B5EF4-FFF2-40B4-BE49-F238E27FC236}">
                  <a16:creationId xmlns:a16="http://schemas.microsoft.com/office/drawing/2014/main" id="{C07AA4E2-BB2B-BE3D-C2F3-DB73D992D058}"/>
                </a:ext>
              </a:extLst>
            </p:cNvPr>
            <p:cNvSpPr>
              <a:spLocks/>
            </p:cNvSpPr>
            <p:nvPr/>
          </p:nvSpPr>
          <p:spPr bwMode="auto">
            <a:xfrm>
              <a:off x="2869" y="3258"/>
              <a:ext cx="545" cy="370"/>
            </a:xfrm>
            <a:custGeom>
              <a:avLst/>
              <a:gdLst>
                <a:gd name="T0" fmla="*/ 545 w 545"/>
                <a:gd name="T1" fmla="*/ 0 h 370"/>
                <a:gd name="T2" fmla="*/ 545 w 545"/>
                <a:gd name="T3" fmla="*/ 203 h 370"/>
                <a:gd name="T4" fmla="*/ 0 w 545"/>
                <a:gd name="T5" fmla="*/ 203 h 370"/>
                <a:gd name="T6" fmla="*/ 0 w 545"/>
                <a:gd name="T7" fmla="*/ 370 h 370"/>
              </a:gdLst>
              <a:ahLst/>
              <a:cxnLst>
                <a:cxn ang="0">
                  <a:pos x="T0" y="T1"/>
                </a:cxn>
                <a:cxn ang="0">
                  <a:pos x="T2" y="T3"/>
                </a:cxn>
                <a:cxn ang="0">
                  <a:pos x="T4" y="T5"/>
                </a:cxn>
                <a:cxn ang="0">
                  <a:pos x="T6" y="T7"/>
                </a:cxn>
              </a:cxnLst>
              <a:rect l="0" t="0" r="r" b="b"/>
              <a:pathLst>
                <a:path w="545" h="370">
                  <a:moveTo>
                    <a:pt x="545" y="0"/>
                  </a:moveTo>
                  <a:lnTo>
                    <a:pt x="545" y="203"/>
                  </a:lnTo>
                  <a:lnTo>
                    <a:pt x="0" y="203"/>
                  </a:lnTo>
                  <a:lnTo>
                    <a:pt x="0" y="37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38693" name="Freeform 37">
              <a:extLst>
                <a:ext uri="{FF2B5EF4-FFF2-40B4-BE49-F238E27FC236}">
                  <a16:creationId xmlns:a16="http://schemas.microsoft.com/office/drawing/2014/main" id="{64E46AAC-CCB4-23CC-0373-BE9C982BBF2D}"/>
                </a:ext>
              </a:extLst>
            </p:cNvPr>
            <p:cNvSpPr>
              <a:spLocks/>
            </p:cNvSpPr>
            <p:nvPr/>
          </p:nvSpPr>
          <p:spPr bwMode="auto">
            <a:xfrm>
              <a:off x="2845" y="3622"/>
              <a:ext cx="42" cy="42"/>
            </a:xfrm>
            <a:custGeom>
              <a:avLst/>
              <a:gdLst>
                <a:gd name="T0" fmla="*/ 42 w 42"/>
                <a:gd name="T1" fmla="*/ 0 h 42"/>
                <a:gd name="T2" fmla="*/ 24 w 42"/>
                <a:gd name="T3" fmla="*/ 42 h 42"/>
                <a:gd name="T4" fmla="*/ 0 w 42"/>
                <a:gd name="T5" fmla="*/ 0 h 42"/>
                <a:gd name="T6" fmla="*/ 42 w 42"/>
                <a:gd name="T7" fmla="*/ 0 h 42"/>
              </a:gdLst>
              <a:ahLst/>
              <a:cxnLst>
                <a:cxn ang="0">
                  <a:pos x="T0" y="T1"/>
                </a:cxn>
                <a:cxn ang="0">
                  <a:pos x="T2" y="T3"/>
                </a:cxn>
                <a:cxn ang="0">
                  <a:pos x="T4" y="T5"/>
                </a:cxn>
                <a:cxn ang="0">
                  <a:pos x="T6" y="T7"/>
                </a:cxn>
              </a:cxnLst>
              <a:rect l="0" t="0" r="r" b="b"/>
              <a:pathLst>
                <a:path w="42" h="42">
                  <a:moveTo>
                    <a:pt x="42" y="0"/>
                  </a:moveTo>
                  <a:lnTo>
                    <a:pt x="24" y="42"/>
                  </a:lnTo>
                  <a:lnTo>
                    <a:pt x="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8694" name="Freeform 38">
              <a:extLst>
                <a:ext uri="{FF2B5EF4-FFF2-40B4-BE49-F238E27FC236}">
                  <a16:creationId xmlns:a16="http://schemas.microsoft.com/office/drawing/2014/main" id="{25790C47-E29E-1550-1997-FD57B98271C6}"/>
                </a:ext>
              </a:extLst>
            </p:cNvPr>
            <p:cNvSpPr>
              <a:spLocks/>
            </p:cNvSpPr>
            <p:nvPr/>
          </p:nvSpPr>
          <p:spPr bwMode="auto">
            <a:xfrm>
              <a:off x="2324" y="3258"/>
              <a:ext cx="545" cy="370"/>
            </a:xfrm>
            <a:custGeom>
              <a:avLst/>
              <a:gdLst>
                <a:gd name="T0" fmla="*/ 0 w 545"/>
                <a:gd name="T1" fmla="*/ 0 h 370"/>
                <a:gd name="T2" fmla="*/ 0 w 545"/>
                <a:gd name="T3" fmla="*/ 203 h 370"/>
                <a:gd name="T4" fmla="*/ 545 w 545"/>
                <a:gd name="T5" fmla="*/ 203 h 370"/>
                <a:gd name="T6" fmla="*/ 545 w 545"/>
                <a:gd name="T7" fmla="*/ 370 h 370"/>
              </a:gdLst>
              <a:ahLst/>
              <a:cxnLst>
                <a:cxn ang="0">
                  <a:pos x="T0" y="T1"/>
                </a:cxn>
                <a:cxn ang="0">
                  <a:pos x="T2" y="T3"/>
                </a:cxn>
                <a:cxn ang="0">
                  <a:pos x="T4" y="T5"/>
                </a:cxn>
                <a:cxn ang="0">
                  <a:pos x="T6" y="T7"/>
                </a:cxn>
              </a:cxnLst>
              <a:rect l="0" t="0" r="r" b="b"/>
              <a:pathLst>
                <a:path w="545" h="370">
                  <a:moveTo>
                    <a:pt x="0" y="0"/>
                  </a:moveTo>
                  <a:lnTo>
                    <a:pt x="0" y="203"/>
                  </a:lnTo>
                  <a:lnTo>
                    <a:pt x="545" y="203"/>
                  </a:lnTo>
                  <a:lnTo>
                    <a:pt x="545" y="37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38695" name="Freeform 39">
              <a:extLst>
                <a:ext uri="{FF2B5EF4-FFF2-40B4-BE49-F238E27FC236}">
                  <a16:creationId xmlns:a16="http://schemas.microsoft.com/office/drawing/2014/main" id="{4A711215-82FE-5037-5764-69C787A33282}"/>
                </a:ext>
              </a:extLst>
            </p:cNvPr>
            <p:cNvSpPr>
              <a:spLocks/>
            </p:cNvSpPr>
            <p:nvPr/>
          </p:nvSpPr>
          <p:spPr bwMode="auto">
            <a:xfrm>
              <a:off x="2845" y="3622"/>
              <a:ext cx="42" cy="42"/>
            </a:xfrm>
            <a:custGeom>
              <a:avLst/>
              <a:gdLst>
                <a:gd name="T0" fmla="*/ 42 w 42"/>
                <a:gd name="T1" fmla="*/ 0 h 42"/>
                <a:gd name="T2" fmla="*/ 24 w 42"/>
                <a:gd name="T3" fmla="*/ 42 h 42"/>
                <a:gd name="T4" fmla="*/ 0 w 42"/>
                <a:gd name="T5" fmla="*/ 0 h 42"/>
                <a:gd name="T6" fmla="*/ 42 w 42"/>
                <a:gd name="T7" fmla="*/ 0 h 42"/>
              </a:gdLst>
              <a:ahLst/>
              <a:cxnLst>
                <a:cxn ang="0">
                  <a:pos x="T0" y="T1"/>
                </a:cxn>
                <a:cxn ang="0">
                  <a:pos x="T2" y="T3"/>
                </a:cxn>
                <a:cxn ang="0">
                  <a:pos x="T4" y="T5"/>
                </a:cxn>
                <a:cxn ang="0">
                  <a:pos x="T6" y="T7"/>
                </a:cxn>
              </a:cxnLst>
              <a:rect l="0" t="0" r="r" b="b"/>
              <a:pathLst>
                <a:path w="42" h="42">
                  <a:moveTo>
                    <a:pt x="42" y="0"/>
                  </a:moveTo>
                  <a:lnTo>
                    <a:pt x="24" y="42"/>
                  </a:lnTo>
                  <a:lnTo>
                    <a:pt x="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8715" name="Rectangle 59">
              <a:extLst>
                <a:ext uri="{FF2B5EF4-FFF2-40B4-BE49-F238E27FC236}">
                  <a16:creationId xmlns:a16="http://schemas.microsoft.com/office/drawing/2014/main" id="{3B029827-C35E-4271-782A-7EB1AED8DFA0}"/>
                </a:ext>
              </a:extLst>
            </p:cNvPr>
            <p:cNvSpPr>
              <a:spLocks noChangeArrowheads="1"/>
            </p:cNvSpPr>
            <p:nvPr/>
          </p:nvSpPr>
          <p:spPr bwMode="auto">
            <a:xfrm>
              <a:off x="2252" y="2522"/>
              <a:ext cx="18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100">
                  <a:solidFill>
                    <a:srgbClr val="000000"/>
                  </a:solidFill>
                </a:rPr>
                <a:t>True</a:t>
              </a:r>
              <a:endParaRPr lang="tr-TR" altLang="tr-TR"/>
            </a:p>
          </p:txBody>
        </p:sp>
        <p:sp>
          <p:nvSpPr>
            <p:cNvPr id="838718" name="Rectangle 62">
              <a:extLst>
                <a:ext uri="{FF2B5EF4-FFF2-40B4-BE49-F238E27FC236}">
                  <a16:creationId xmlns:a16="http://schemas.microsoft.com/office/drawing/2014/main" id="{311B4296-8878-0759-5561-F19326281BBB}"/>
                </a:ext>
              </a:extLst>
            </p:cNvPr>
            <p:cNvSpPr>
              <a:spLocks noChangeArrowheads="1"/>
            </p:cNvSpPr>
            <p:nvPr/>
          </p:nvSpPr>
          <p:spPr bwMode="auto">
            <a:xfrm>
              <a:off x="3329" y="2522"/>
              <a:ext cx="21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100">
                  <a:solidFill>
                    <a:srgbClr val="000000"/>
                  </a:solidFill>
                </a:rPr>
                <a:t>False</a:t>
              </a:r>
              <a:endParaRPr lang="tr-TR" altLang="tr-T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371" name="Picture 4" descr="A curve rises with 4 points indicated with time increasing by decreasing increments, versus length increasing by uniform increments. The first point represents the largest length of time, with decreasingly shorter time periods, as the length increases uniformly.">
            <a:extLst>
              <a:ext uri="{FF2B5EF4-FFF2-40B4-BE49-F238E27FC236}">
                <a16:creationId xmlns:a16="http://schemas.microsoft.com/office/drawing/2014/main" id="{B10E5CE2-D187-906D-3050-DF6C23E2451E}"/>
              </a:ext>
            </a:extLst>
          </p:cNvPr>
          <p:cNvPicPr preferRelativeResize="0">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82408" y="1196752"/>
            <a:ext cx="7579184" cy="5277197"/>
          </a:xfrm>
        </p:spPr>
      </p:pic>
      <p:sp>
        <p:nvSpPr>
          <p:cNvPr id="2" name="Title 1">
            <a:extLst>
              <a:ext uri="{FF2B5EF4-FFF2-40B4-BE49-F238E27FC236}">
                <a16:creationId xmlns:a16="http://schemas.microsoft.com/office/drawing/2014/main" id="{95082F7E-BF0E-16B1-1BDF-81C492282219}"/>
              </a:ext>
            </a:extLst>
          </p:cNvPr>
          <p:cNvSpPr>
            <a:spLocks noGrp="1"/>
          </p:cNvSpPr>
          <p:nvPr>
            <p:ph type="title"/>
          </p:nvPr>
        </p:nvSpPr>
        <p:spPr/>
        <p:txBody>
          <a:bodyPr>
            <a:normAutofit/>
          </a:bodyPr>
          <a:lstStyle/>
          <a:p>
            <a:r>
              <a:rPr lang="en-US" sz="2400" dirty="0"/>
              <a:t>Graph of the worst-case analysis of the binary search algorithm</a:t>
            </a:r>
            <a:endParaRPr lang="tr-TR" sz="2400" dirty="0"/>
          </a:p>
        </p:txBody>
      </p:sp>
      <p:sp>
        <p:nvSpPr>
          <p:cNvPr id="3" name="Slide Number Placeholder 2">
            <a:extLst>
              <a:ext uri="{FF2B5EF4-FFF2-40B4-BE49-F238E27FC236}">
                <a16:creationId xmlns:a16="http://schemas.microsoft.com/office/drawing/2014/main" id="{2ED9FDC2-5CC1-D8C4-E946-3A0C1CC3A834}"/>
              </a:ext>
            </a:extLst>
          </p:cNvPr>
          <p:cNvSpPr>
            <a:spLocks noGrp="1"/>
          </p:cNvSpPr>
          <p:nvPr>
            <p:ph type="sldNum" sz="quarter" idx="10"/>
          </p:nvPr>
        </p:nvSpPr>
        <p:spPr/>
        <p:txBody>
          <a:bodyPr/>
          <a:lstStyle/>
          <a:p>
            <a:pPr>
              <a:defRPr/>
            </a:pPr>
            <a:fld id="{84936E72-87DE-42A3-B5C8-1843655DF388}" type="slidenum">
              <a:rPr lang="en-US" altLang="tr-TR" smtClean="0"/>
              <a:pPr>
                <a:defRPr/>
              </a:pPr>
              <a:t>50</a:t>
            </a:fld>
            <a:endParaRPr lang="en-US" altLang="tr-T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536EE-7DE7-8876-ADD8-9487E61D2063}"/>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Software Verification</a:t>
            </a:r>
            <a:endParaRPr lang="tr-TR" dirty="0"/>
          </a:p>
        </p:txBody>
      </p:sp>
      <p:sp>
        <p:nvSpPr>
          <p:cNvPr id="3" name="Content Placeholder 2">
            <a:extLst>
              <a:ext uri="{FF2B5EF4-FFF2-40B4-BE49-F238E27FC236}">
                <a16:creationId xmlns:a16="http://schemas.microsoft.com/office/drawing/2014/main" id="{E5F8ADD4-19C5-5A0D-EAE8-4BBE47ABE539}"/>
              </a:ext>
            </a:extLst>
          </p:cNvPr>
          <p:cNvSpPr>
            <a:spLocks noGrp="1"/>
          </p:cNvSpPr>
          <p:nvPr>
            <p:ph idx="1"/>
          </p:nvPr>
        </p:nvSpPr>
        <p:spPr/>
        <p:txBody>
          <a:bodyPr/>
          <a:lstStyle/>
          <a:p>
            <a:r>
              <a:rPr lang="en-US" dirty="0"/>
              <a:t>Proof of correctness (with formal logic)</a:t>
            </a:r>
          </a:p>
          <a:p>
            <a:pPr lvl="1"/>
            <a:r>
              <a:rPr lang="en-US" dirty="0"/>
              <a:t>Assertions</a:t>
            </a:r>
          </a:p>
          <a:p>
            <a:pPr lvl="2"/>
            <a:r>
              <a:rPr lang="en-US" dirty="0"/>
              <a:t>Preconditions</a:t>
            </a:r>
          </a:p>
          <a:p>
            <a:pPr lvl="2"/>
            <a:r>
              <a:rPr lang="en-US" dirty="0"/>
              <a:t>Loop invariants</a:t>
            </a:r>
          </a:p>
          <a:p>
            <a:r>
              <a:rPr lang="en-US" dirty="0"/>
              <a:t>Testing is more commonly used to verify software</a:t>
            </a:r>
          </a:p>
          <a:p>
            <a:r>
              <a:rPr lang="en-US" dirty="0"/>
              <a:t>Testing only proves that the program is correct for the test cases used</a:t>
            </a:r>
          </a:p>
          <a:p>
            <a:endParaRPr lang="tr-TR" dirty="0"/>
          </a:p>
        </p:txBody>
      </p:sp>
      <p:sp>
        <p:nvSpPr>
          <p:cNvPr id="4" name="Slide Number Placeholder 3">
            <a:extLst>
              <a:ext uri="{FF2B5EF4-FFF2-40B4-BE49-F238E27FC236}">
                <a16:creationId xmlns:a16="http://schemas.microsoft.com/office/drawing/2014/main" id="{DE4421FE-C0FC-63AF-3E80-F894F7CC9AA5}"/>
              </a:ext>
            </a:extLst>
          </p:cNvPr>
          <p:cNvSpPr>
            <a:spLocks noGrp="1"/>
          </p:cNvSpPr>
          <p:nvPr>
            <p:ph type="sldNum" sz="quarter" idx="10"/>
          </p:nvPr>
        </p:nvSpPr>
        <p:spPr/>
        <p:txBody>
          <a:bodyPr/>
          <a:lstStyle/>
          <a:p>
            <a:pPr>
              <a:defRPr/>
            </a:pPr>
            <a:fld id="{84936E72-87DE-42A3-B5C8-1843655DF388}" type="slidenum">
              <a:rPr lang="en-US" altLang="tr-TR" smtClean="0"/>
              <a:pPr>
                <a:defRPr/>
              </a:pPr>
              <a:t>51</a:t>
            </a:fld>
            <a:endParaRPr lang="en-US" altLang="tr-TR"/>
          </a:p>
        </p:txBody>
      </p:sp>
    </p:spTree>
    <p:extLst>
      <p:ext uri="{BB962C8B-B14F-4D97-AF65-F5344CB8AC3E}">
        <p14:creationId xmlns:p14="http://schemas.microsoft.com/office/powerpoint/2010/main" val="4275028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3BBB8-7201-5B4B-D5C5-3FF670EBD3BA}"/>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Chain Separating Problem</a:t>
            </a:r>
            <a:endParaRPr lang="tr-TR" dirty="0"/>
          </a:p>
        </p:txBody>
      </p:sp>
      <p:sp>
        <p:nvSpPr>
          <p:cNvPr id="3" name="Content Placeholder 2">
            <a:extLst>
              <a:ext uri="{FF2B5EF4-FFF2-40B4-BE49-F238E27FC236}">
                <a16:creationId xmlns:a16="http://schemas.microsoft.com/office/drawing/2014/main" id="{90E0D40A-DFFC-D8B2-36D1-3B60B6E67D5C}"/>
              </a:ext>
            </a:extLst>
          </p:cNvPr>
          <p:cNvSpPr>
            <a:spLocks noGrp="1"/>
          </p:cNvSpPr>
          <p:nvPr>
            <p:ph idx="1"/>
          </p:nvPr>
        </p:nvSpPr>
        <p:spPr/>
        <p:txBody>
          <a:bodyPr/>
          <a:lstStyle/>
          <a:p>
            <a:r>
              <a:rPr lang="en-US" dirty="0"/>
              <a:t>A traveler has a gold chain of seven links.</a:t>
            </a:r>
          </a:p>
          <a:p>
            <a:r>
              <a:rPr lang="en-US" dirty="0"/>
              <a:t>He must stay at an isolated hotel for seven nights.</a:t>
            </a:r>
          </a:p>
          <a:p>
            <a:r>
              <a:rPr lang="en-US" dirty="0"/>
              <a:t>The rent each night consists of one link from the chain.</a:t>
            </a:r>
          </a:p>
          <a:p>
            <a:r>
              <a:rPr lang="en-US" dirty="0"/>
              <a:t>What is the fewest number of links that must be cut so that the traveler can pay the hotel one link of the chain each morning without paying for lodging in advance?</a:t>
            </a:r>
          </a:p>
          <a:p>
            <a:endParaRPr lang="tr-TR" dirty="0"/>
          </a:p>
        </p:txBody>
      </p:sp>
      <p:sp>
        <p:nvSpPr>
          <p:cNvPr id="4" name="Slide Number Placeholder 3">
            <a:extLst>
              <a:ext uri="{FF2B5EF4-FFF2-40B4-BE49-F238E27FC236}">
                <a16:creationId xmlns:a16="http://schemas.microsoft.com/office/drawing/2014/main" id="{89BBEC3B-B8C6-A663-FB27-B30E7A8BF3EE}"/>
              </a:ext>
            </a:extLst>
          </p:cNvPr>
          <p:cNvSpPr>
            <a:spLocks noGrp="1"/>
          </p:cNvSpPr>
          <p:nvPr>
            <p:ph type="sldNum" sz="quarter" idx="10"/>
          </p:nvPr>
        </p:nvSpPr>
        <p:spPr/>
        <p:txBody>
          <a:bodyPr/>
          <a:lstStyle/>
          <a:p>
            <a:pPr>
              <a:defRPr/>
            </a:pPr>
            <a:fld id="{84936E72-87DE-42A3-B5C8-1843655DF388}" type="slidenum">
              <a:rPr lang="en-US" altLang="tr-TR" smtClean="0"/>
              <a:pPr>
                <a:defRPr/>
              </a:pPr>
              <a:t>52</a:t>
            </a:fld>
            <a:endParaRPr lang="en-US" altLang="tr-TR"/>
          </a:p>
        </p:txBody>
      </p:sp>
    </p:spTree>
    <p:extLst>
      <p:ext uri="{BB962C8B-B14F-4D97-AF65-F5344CB8AC3E}">
        <p14:creationId xmlns:p14="http://schemas.microsoft.com/office/powerpoint/2010/main" val="2844151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3" name="Picture 4">
            <a:extLst>
              <a:ext uri="{FF2B5EF4-FFF2-40B4-BE49-F238E27FC236}">
                <a16:creationId xmlns:a16="http://schemas.microsoft.com/office/drawing/2014/main" id="{3FBF5D46-B260-0A6F-14FB-3D6BE0A4F3FA}"/>
              </a:ext>
            </a:extLst>
          </p:cNvPr>
          <p:cNvPicPr preferRelativeResize="0">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81000" y="1989138"/>
            <a:ext cx="8382000" cy="3211512"/>
          </a:xfrm>
        </p:spPr>
      </p:pic>
      <p:sp>
        <p:nvSpPr>
          <p:cNvPr id="2" name="Title 1">
            <a:extLst>
              <a:ext uri="{FF2B5EF4-FFF2-40B4-BE49-F238E27FC236}">
                <a16:creationId xmlns:a16="http://schemas.microsoft.com/office/drawing/2014/main" id="{9E1BFB1F-2366-C1C4-952E-3969E060FF93}"/>
              </a:ext>
            </a:extLst>
          </p:cNvPr>
          <p:cNvSpPr>
            <a:spLocks noGrp="1"/>
          </p:cNvSpPr>
          <p:nvPr>
            <p:ph type="title"/>
          </p:nvPr>
        </p:nvSpPr>
        <p:spPr/>
        <p:txBody>
          <a:bodyPr>
            <a:normAutofit fontScale="90000"/>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Separating the chain using only three cuts</a:t>
            </a:r>
            <a:endParaRPr lang="tr-TR" dirty="0"/>
          </a:p>
        </p:txBody>
      </p:sp>
      <p:sp>
        <p:nvSpPr>
          <p:cNvPr id="3" name="Slide Number Placeholder 2">
            <a:extLst>
              <a:ext uri="{FF2B5EF4-FFF2-40B4-BE49-F238E27FC236}">
                <a16:creationId xmlns:a16="http://schemas.microsoft.com/office/drawing/2014/main" id="{3AF54C32-3196-ECA5-3461-97C8C4B7AAF1}"/>
              </a:ext>
            </a:extLst>
          </p:cNvPr>
          <p:cNvSpPr>
            <a:spLocks noGrp="1"/>
          </p:cNvSpPr>
          <p:nvPr>
            <p:ph type="sldNum" sz="quarter" idx="10"/>
          </p:nvPr>
        </p:nvSpPr>
        <p:spPr/>
        <p:txBody>
          <a:bodyPr/>
          <a:lstStyle/>
          <a:p>
            <a:pPr>
              <a:defRPr/>
            </a:pPr>
            <a:fld id="{84936E72-87DE-42A3-B5C8-1843655DF388}" type="slidenum">
              <a:rPr lang="en-US" altLang="tr-TR" smtClean="0"/>
              <a:pPr>
                <a:defRPr/>
              </a:pPr>
              <a:t>53</a:t>
            </a:fld>
            <a:endParaRPr lang="en-US" altLang="tr-T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7" name="Picture 4">
            <a:extLst>
              <a:ext uri="{FF2B5EF4-FFF2-40B4-BE49-F238E27FC236}">
                <a16:creationId xmlns:a16="http://schemas.microsoft.com/office/drawing/2014/main" id="{2D52FFD4-73F7-74D8-A386-A968D26A3850}"/>
              </a:ext>
            </a:extLst>
          </p:cNvPr>
          <p:cNvPicPr preferRelativeResize="0">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404938" y="1968500"/>
            <a:ext cx="6334125" cy="3378200"/>
          </a:xfrm>
        </p:spPr>
      </p:pic>
      <p:sp>
        <p:nvSpPr>
          <p:cNvPr id="2" name="Title 1">
            <a:extLst>
              <a:ext uri="{FF2B5EF4-FFF2-40B4-BE49-F238E27FC236}">
                <a16:creationId xmlns:a16="http://schemas.microsoft.com/office/drawing/2014/main" id="{0D23AC80-AD5C-0741-8AA3-D0F3B7F69378}"/>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Solving the problem with only one cut</a:t>
            </a:r>
            <a:endParaRPr lang="tr-TR" dirty="0"/>
          </a:p>
        </p:txBody>
      </p:sp>
      <p:sp>
        <p:nvSpPr>
          <p:cNvPr id="3" name="Slide Number Placeholder 2">
            <a:extLst>
              <a:ext uri="{FF2B5EF4-FFF2-40B4-BE49-F238E27FC236}">
                <a16:creationId xmlns:a16="http://schemas.microsoft.com/office/drawing/2014/main" id="{6670DA43-C97A-C630-483C-F9BB9AEDB4C2}"/>
              </a:ext>
            </a:extLst>
          </p:cNvPr>
          <p:cNvSpPr>
            <a:spLocks noGrp="1"/>
          </p:cNvSpPr>
          <p:nvPr>
            <p:ph type="sldNum" sz="quarter" idx="10"/>
          </p:nvPr>
        </p:nvSpPr>
        <p:spPr/>
        <p:txBody>
          <a:bodyPr/>
          <a:lstStyle/>
          <a:p>
            <a:pPr>
              <a:defRPr/>
            </a:pPr>
            <a:fld id="{84936E72-87DE-42A3-B5C8-1843655DF388}" type="slidenum">
              <a:rPr lang="en-US" altLang="tr-TR" smtClean="0"/>
              <a:pPr>
                <a:defRPr/>
              </a:pPr>
              <a:t>54</a:t>
            </a:fld>
            <a:endParaRPr lang="en-US" altLang="tr-T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1" name="Picture 6" descr="The flowchart continues from unseen steps with a line labeled A, precondition, flowing into Initialize. From there, the flow continues into a test decision. The flow line is labeled B, Loop invariant. If the response to the test is false, the flow continues to unseen steps and is labeled C, Loop invariant and termination condition. If the test decision is true, the flow continues to body and then modify, before returning to the Test, with the label B, Loop invariant.">
            <a:extLst>
              <a:ext uri="{FF2B5EF4-FFF2-40B4-BE49-F238E27FC236}">
                <a16:creationId xmlns:a16="http://schemas.microsoft.com/office/drawing/2014/main" id="{172BEF4E-BA77-DF74-B65C-68967BCACB3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750" y="1052736"/>
            <a:ext cx="5979594" cy="556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8E6BBEC-EC70-FCC1-26E6-B53D23FED5E3}"/>
              </a:ext>
            </a:extLst>
          </p:cNvPr>
          <p:cNvSpPr>
            <a:spLocks noGrp="1"/>
          </p:cNvSpPr>
          <p:nvPr>
            <p:ph type="title"/>
          </p:nvPr>
        </p:nvSpPr>
        <p:spPr/>
        <p:txBody>
          <a:bodyPr>
            <a:normAutofit/>
          </a:bodyPr>
          <a:lstStyle/>
          <a:p>
            <a:r>
              <a:rPr lang="en-US" altLang="en-US" sz="2800" dirty="0">
                <a:latin typeface="Times New Roman" panose="02020603050405020304" pitchFamily="18" charset="0"/>
                <a:cs typeface="Times New Roman" panose="02020603050405020304" pitchFamily="18" charset="0"/>
                <a:sym typeface="Times New Roman" panose="02020603050405020304" pitchFamily="18" charset="0"/>
              </a:rPr>
              <a:t>The assertions associated with a typical while structure</a:t>
            </a:r>
            <a:endParaRPr lang="tr-TR" sz="2800" dirty="0"/>
          </a:p>
        </p:txBody>
      </p:sp>
      <p:sp>
        <p:nvSpPr>
          <p:cNvPr id="3" name="Slide Number Placeholder 2">
            <a:extLst>
              <a:ext uri="{FF2B5EF4-FFF2-40B4-BE49-F238E27FC236}">
                <a16:creationId xmlns:a16="http://schemas.microsoft.com/office/drawing/2014/main" id="{631197A9-259D-7548-AC13-5A9886E9B2DF}"/>
              </a:ext>
            </a:extLst>
          </p:cNvPr>
          <p:cNvSpPr>
            <a:spLocks noGrp="1"/>
          </p:cNvSpPr>
          <p:nvPr>
            <p:ph type="sldNum" sz="quarter" idx="10"/>
          </p:nvPr>
        </p:nvSpPr>
        <p:spPr/>
        <p:txBody>
          <a:bodyPr/>
          <a:lstStyle/>
          <a:p>
            <a:pPr>
              <a:defRPr/>
            </a:pPr>
            <a:fld id="{84936E72-87DE-42A3-B5C8-1843655DF388}" type="slidenum">
              <a:rPr lang="en-US" altLang="tr-TR" smtClean="0"/>
              <a:pPr>
                <a:defRPr/>
              </a:pPr>
              <a:t>55</a:t>
            </a:fld>
            <a:endParaRPr lang="en-US" altLang="tr-T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83074-1B1D-ED26-A6E9-5C96F7E25D87}"/>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65B8CBDC-DA35-E530-64E0-C1DF55670A39}"/>
              </a:ext>
            </a:extLst>
          </p:cNvPr>
          <p:cNvSpPr>
            <a:spLocks noGrp="1"/>
          </p:cNvSpPr>
          <p:nvPr>
            <p:ph idx="1"/>
          </p:nvPr>
        </p:nvSpPr>
        <p:spPr/>
        <p:txBody>
          <a:bodyPr/>
          <a:lstStyle/>
          <a:p>
            <a:endParaRPr lang="tr-TR"/>
          </a:p>
        </p:txBody>
      </p:sp>
      <p:sp>
        <p:nvSpPr>
          <p:cNvPr id="4" name="Slide Number Placeholder 3">
            <a:extLst>
              <a:ext uri="{FF2B5EF4-FFF2-40B4-BE49-F238E27FC236}">
                <a16:creationId xmlns:a16="http://schemas.microsoft.com/office/drawing/2014/main" id="{B7106741-8DAB-53AC-D1FB-5C4A9A25DF5D}"/>
              </a:ext>
            </a:extLst>
          </p:cNvPr>
          <p:cNvSpPr>
            <a:spLocks noGrp="1"/>
          </p:cNvSpPr>
          <p:nvPr>
            <p:ph type="sldNum" sz="quarter" idx="10"/>
          </p:nvPr>
        </p:nvSpPr>
        <p:spPr/>
        <p:txBody>
          <a:bodyPr/>
          <a:lstStyle/>
          <a:p>
            <a:pPr>
              <a:defRPr/>
            </a:pPr>
            <a:fld id="{84936E72-87DE-42A3-B5C8-1843655DF388}" type="slidenum">
              <a:rPr lang="en-US" altLang="tr-TR" smtClean="0"/>
              <a:pPr>
                <a:defRPr/>
              </a:pPr>
              <a:t>56</a:t>
            </a:fld>
            <a:endParaRPr lang="en-US" altLang="tr-TR"/>
          </a:p>
        </p:txBody>
      </p:sp>
    </p:spTree>
    <p:extLst>
      <p:ext uri="{BB962C8B-B14F-4D97-AF65-F5344CB8AC3E}">
        <p14:creationId xmlns:p14="http://schemas.microsoft.com/office/powerpoint/2010/main" val="386605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03A77B31-89A3-0941-7A61-FC39EE8F98C2}"/>
              </a:ext>
            </a:extLst>
          </p:cNvPr>
          <p:cNvSpPr>
            <a:spLocks noGrp="1"/>
          </p:cNvSpPr>
          <p:nvPr>
            <p:ph type="sldNum" sz="quarter" idx="10"/>
          </p:nvPr>
        </p:nvSpPr>
        <p:spPr/>
        <p:txBody>
          <a:bodyPr/>
          <a:lstStyle/>
          <a:p>
            <a:fld id="{80737AC5-C37C-4D3D-8F8F-1E56B873C957}" type="slidenum">
              <a:rPr lang="en-US" altLang="tr-TR"/>
              <a:pPr/>
              <a:t>6</a:t>
            </a:fld>
            <a:endParaRPr lang="en-US" altLang="tr-TR"/>
          </a:p>
        </p:txBody>
      </p:sp>
      <p:sp>
        <p:nvSpPr>
          <p:cNvPr id="839682" name="Rectangle 2">
            <a:extLst>
              <a:ext uri="{FF2B5EF4-FFF2-40B4-BE49-F238E27FC236}">
                <a16:creationId xmlns:a16="http://schemas.microsoft.com/office/drawing/2014/main" id="{D5CF9488-9227-6FAA-C20E-EC30E6A8B31A}"/>
              </a:ext>
            </a:extLst>
          </p:cNvPr>
          <p:cNvSpPr>
            <a:spLocks noGrp="1" noChangeArrowheads="1"/>
          </p:cNvSpPr>
          <p:nvPr>
            <p:ph type="title"/>
          </p:nvPr>
        </p:nvSpPr>
        <p:spPr/>
        <p:txBody>
          <a:bodyPr/>
          <a:lstStyle/>
          <a:p>
            <a:r>
              <a:rPr lang="en-US" altLang="tr-TR"/>
              <a:t>Sequential</a:t>
            </a:r>
          </a:p>
        </p:txBody>
      </p:sp>
      <p:sp>
        <p:nvSpPr>
          <p:cNvPr id="839683" name="Rectangle 3">
            <a:extLst>
              <a:ext uri="{FF2B5EF4-FFF2-40B4-BE49-F238E27FC236}">
                <a16:creationId xmlns:a16="http://schemas.microsoft.com/office/drawing/2014/main" id="{6A91A0E6-0448-2161-E405-8682C24EDE2D}"/>
              </a:ext>
            </a:extLst>
          </p:cNvPr>
          <p:cNvSpPr>
            <a:spLocks noGrp="1" noChangeArrowheads="1"/>
          </p:cNvSpPr>
          <p:nvPr>
            <p:ph type="body" idx="1"/>
          </p:nvPr>
        </p:nvSpPr>
        <p:spPr/>
        <p:txBody>
          <a:bodyPr/>
          <a:lstStyle/>
          <a:p>
            <a:r>
              <a:rPr lang="en-US" altLang="tr-TR" dirty="0"/>
              <a:t>Do Subtask 1 to completion,</a:t>
            </a:r>
            <a:r>
              <a:rPr lang="tr-TR" altLang="tr-TR" dirty="0"/>
              <a:t> </a:t>
            </a:r>
            <a:br>
              <a:rPr lang="en-US" altLang="tr-TR" dirty="0"/>
            </a:br>
            <a:r>
              <a:rPr lang="en-US" altLang="tr-TR" dirty="0"/>
              <a:t>then do Subtask 2 to completion, etc.</a:t>
            </a:r>
          </a:p>
        </p:txBody>
      </p:sp>
      <p:sp>
        <p:nvSpPr>
          <p:cNvPr id="839685" name="AutoShape 5">
            <a:extLst>
              <a:ext uri="{FF2B5EF4-FFF2-40B4-BE49-F238E27FC236}">
                <a16:creationId xmlns:a16="http://schemas.microsoft.com/office/drawing/2014/main" id="{42A6762C-E1B9-A2DC-D5B7-9A151E8D8EB0}"/>
              </a:ext>
            </a:extLst>
          </p:cNvPr>
          <p:cNvSpPr>
            <a:spLocks noChangeAspect="1" noChangeArrowheads="1" noTextEdit="1"/>
          </p:cNvSpPr>
          <p:nvPr/>
        </p:nvSpPr>
        <p:spPr bwMode="auto">
          <a:xfrm>
            <a:off x="1447800" y="1905000"/>
            <a:ext cx="6248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839687" name="Freeform 7">
            <a:extLst>
              <a:ext uri="{FF2B5EF4-FFF2-40B4-BE49-F238E27FC236}">
                <a16:creationId xmlns:a16="http://schemas.microsoft.com/office/drawing/2014/main" id="{C1B12CD7-F287-33F4-0B6D-04A95D5BEF86}"/>
              </a:ext>
            </a:extLst>
          </p:cNvPr>
          <p:cNvSpPr>
            <a:spLocks/>
          </p:cNvSpPr>
          <p:nvPr/>
        </p:nvSpPr>
        <p:spPr bwMode="auto">
          <a:xfrm>
            <a:off x="3827463" y="3951288"/>
            <a:ext cx="1581150" cy="531812"/>
          </a:xfrm>
          <a:custGeom>
            <a:avLst/>
            <a:gdLst>
              <a:gd name="T0" fmla="*/ 996 w 996"/>
              <a:gd name="T1" fmla="*/ 168 h 335"/>
              <a:gd name="T2" fmla="*/ 829 w 996"/>
              <a:gd name="T3" fmla="*/ 335 h 335"/>
              <a:gd name="T4" fmla="*/ 829 w 996"/>
              <a:gd name="T5" fmla="*/ 226 h 335"/>
              <a:gd name="T6" fmla="*/ 0 w 996"/>
              <a:gd name="T7" fmla="*/ 226 h 335"/>
              <a:gd name="T8" fmla="*/ 0 w 996"/>
              <a:gd name="T9" fmla="*/ 109 h 335"/>
              <a:gd name="T10" fmla="*/ 829 w 996"/>
              <a:gd name="T11" fmla="*/ 109 h 335"/>
              <a:gd name="T12" fmla="*/ 829 w 996"/>
              <a:gd name="T13" fmla="*/ 0 h 335"/>
              <a:gd name="T14" fmla="*/ 996 w 996"/>
              <a:gd name="T15" fmla="*/ 168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6" h="335">
                <a:moveTo>
                  <a:pt x="996" y="168"/>
                </a:moveTo>
                <a:lnTo>
                  <a:pt x="829" y="335"/>
                </a:lnTo>
                <a:lnTo>
                  <a:pt x="829" y="226"/>
                </a:lnTo>
                <a:lnTo>
                  <a:pt x="0" y="226"/>
                </a:lnTo>
                <a:lnTo>
                  <a:pt x="0" y="109"/>
                </a:lnTo>
                <a:lnTo>
                  <a:pt x="829" y="109"/>
                </a:lnTo>
                <a:lnTo>
                  <a:pt x="829" y="0"/>
                </a:lnTo>
                <a:lnTo>
                  <a:pt x="996" y="168"/>
                </a:lnTo>
                <a:close/>
              </a:path>
            </a:pathLst>
          </a:custGeom>
          <a:solidFill>
            <a:srgbClr val="339966"/>
          </a:solidFill>
          <a:ln w="11113">
            <a:solidFill>
              <a:srgbClr val="000000"/>
            </a:solidFill>
            <a:prstDash val="solid"/>
            <a:round/>
            <a:headEnd/>
            <a:tailEnd/>
          </a:ln>
        </p:spPr>
        <p:txBody>
          <a:bodyPr/>
          <a:lstStyle/>
          <a:p>
            <a:endParaRPr lang="tr-TR"/>
          </a:p>
        </p:txBody>
      </p:sp>
      <p:grpSp>
        <p:nvGrpSpPr>
          <p:cNvPr id="839718" name="Group 38">
            <a:extLst>
              <a:ext uri="{FF2B5EF4-FFF2-40B4-BE49-F238E27FC236}">
                <a16:creationId xmlns:a16="http://schemas.microsoft.com/office/drawing/2014/main" id="{2E2CB7C4-B5EF-6CB4-4746-A365D5843BD6}"/>
              </a:ext>
            </a:extLst>
          </p:cNvPr>
          <p:cNvGrpSpPr>
            <a:grpSpLocks/>
          </p:cNvGrpSpPr>
          <p:nvPr/>
        </p:nvGrpSpPr>
        <p:grpSpPr bwMode="auto">
          <a:xfrm>
            <a:off x="5802313" y="2043113"/>
            <a:ext cx="1847850" cy="1319212"/>
            <a:chOff x="3655" y="1287"/>
            <a:chExt cx="1164" cy="831"/>
          </a:xfrm>
        </p:grpSpPr>
        <p:sp>
          <p:nvSpPr>
            <p:cNvPr id="839688" name="Rectangle 8">
              <a:extLst>
                <a:ext uri="{FF2B5EF4-FFF2-40B4-BE49-F238E27FC236}">
                  <a16:creationId xmlns:a16="http://schemas.microsoft.com/office/drawing/2014/main" id="{EDC7F4E1-4CAC-C9D6-6CFB-A0FAAFE3BB67}"/>
                </a:ext>
              </a:extLst>
            </p:cNvPr>
            <p:cNvSpPr>
              <a:spLocks noChangeArrowheads="1"/>
            </p:cNvSpPr>
            <p:nvPr/>
          </p:nvSpPr>
          <p:spPr bwMode="auto">
            <a:xfrm>
              <a:off x="3655" y="1542"/>
              <a:ext cx="1164" cy="576"/>
            </a:xfrm>
            <a:prstGeom prst="rect">
              <a:avLst/>
            </a:prstGeom>
            <a:solidFill>
              <a:srgbClr val="FFFFFF"/>
            </a:solidFill>
            <a:ln w="11113">
              <a:solidFill>
                <a:srgbClr val="000000"/>
              </a:solidFill>
              <a:miter lim="800000"/>
              <a:headEnd/>
              <a:tailEnd/>
            </a:ln>
          </p:spPr>
          <p:txBody>
            <a:bodyPr/>
            <a:lstStyle/>
            <a:p>
              <a:endParaRPr lang="tr-TR"/>
            </a:p>
          </p:txBody>
        </p:sp>
        <p:sp>
          <p:nvSpPr>
            <p:cNvPr id="839689" name="Rectangle 9">
              <a:extLst>
                <a:ext uri="{FF2B5EF4-FFF2-40B4-BE49-F238E27FC236}">
                  <a16:creationId xmlns:a16="http://schemas.microsoft.com/office/drawing/2014/main" id="{A3BCD125-BEE7-C40A-EF74-B39EC3201A57}"/>
                </a:ext>
              </a:extLst>
            </p:cNvPr>
            <p:cNvSpPr>
              <a:spLocks noChangeArrowheads="1"/>
            </p:cNvSpPr>
            <p:nvPr/>
          </p:nvSpPr>
          <p:spPr bwMode="auto">
            <a:xfrm>
              <a:off x="3899" y="1593"/>
              <a:ext cx="77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600">
                  <a:solidFill>
                    <a:srgbClr val="000000"/>
                  </a:solidFill>
                </a:rPr>
                <a:t>Get character</a:t>
              </a:r>
              <a:endParaRPr lang="tr-TR" altLang="tr-TR"/>
            </a:p>
          </p:txBody>
        </p:sp>
        <p:sp>
          <p:nvSpPr>
            <p:cNvPr id="839690" name="Rectangle 10">
              <a:extLst>
                <a:ext uri="{FF2B5EF4-FFF2-40B4-BE49-F238E27FC236}">
                  <a16:creationId xmlns:a16="http://schemas.microsoft.com/office/drawing/2014/main" id="{DF26438F-E7DE-A391-1235-1D7AD283514F}"/>
                </a:ext>
              </a:extLst>
            </p:cNvPr>
            <p:cNvSpPr>
              <a:spLocks noChangeArrowheads="1"/>
            </p:cNvSpPr>
            <p:nvPr/>
          </p:nvSpPr>
          <p:spPr bwMode="auto">
            <a:xfrm>
              <a:off x="3995" y="1746"/>
              <a:ext cx="5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600">
                  <a:solidFill>
                    <a:srgbClr val="000000"/>
                  </a:solidFill>
                </a:rPr>
                <a:t>input from</a:t>
              </a:r>
              <a:endParaRPr lang="tr-TR" altLang="tr-TR"/>
            </a:p>
          </p:txBody>
        </p:sp>
        <p:sp>
          <p:nvSpPr>
            <p:cNvPr id="839691" name="Rectangle 11">
              <a:extLst>
                <a:ext uri="{FF2B5EF4-FFF2-40B4-BE49-F238E27FC236}">
                  <a16:creationId xmlns:a16="http://schemas.microsoft.com/office/drawing/2014/main" id="{8E0D388C-1489-3AFB-9535-281D29568135}"/>
                </a:ext>
              </a:extLst>
            </p:cNvPr>
            <p:cNvSpPr>
              <a:spLocks noChangeArrowheads="1"/>
            </p:cNvSpPr>
            <p:nvPr/>
          </p:nvSpPr>
          <p:spPr bwMode="auto">
            <a:xfrm>
              <a:off x="4018" y="1899"/>
              <a:ext cx="5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600">
                  <a:solidFill>
                    <a:srgbClr val="000000"/>
                  </a:solidFill>
                </a:rPr>
                <a:t>keyboard</a:t>
              </a:r>
              <a:endParaRPr lang="tr-TR" altLang="tr-TR"/>
            </a:p>
          </p:txBody>
        </p:sp>
        <p:sp>
          <p:nvSpPr>
            <p:cNvPr id="839692" name="Line 12">
              <a:extLst>
                <a:ext uri="{FF2B5EF4-FFF2-40B4-BE49-F238E27FC236}">
                  <a16:creationId xmlns:a16="http://schemas.microsoft.com/office/drawing/2014/main" id="{46C16BBB-B330-BB60-9709-2C0CEDD858EB}"/>
                </a:ext>
              </a:extLst>
            </p:cNvPr>
            <p:cNvSpPr>
              <a:spLocks noChangeShapeType="1"/>
            </p:cNvSpPr>
            <p:nvPr/>
          </p:nvSpPr>
          <p:spPr bwMode="auto">
            <a:xfrm>
              <a:off x="4237" y="1287"/>
              <a:ext cx="1" cy="18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39693" name="Freeform 13">
              <a:extLst>
                <a:ext uri="{FF2B5EF4-FFF2-40B4-BE49-F238E27FC236}">
                  <a16:creationId xmlns:a16="http://schemas.microsoft.com/office/drawing/2014/main" id="{39E21CFD-5787-46B9-5192-A64E4FEB2F52}"/>
                </a:ext>
              </a:extLst>
            </p:cNvPr>
            <p:cNvSpPr>
              <a:spLocks/>
            </p:cNvSpPr>
            <p:nvPr/>
          </p:nvSpPr>
          <p:spPr bwMode="auto">
            <a:xfrm>
              <a:off x="4215" y="1469"/>
              <a:ext cx="51" cy="73"/>
            </a:xfrm>
            <a:custGeom>
              <a:avLst/>
              <a:gdLst>
                <a:gd name="T0" fmla="*/ 51 w 51"/>
                <a:gd name="T1" fmla="*/ 0 h 73"/>
                <a:gd name="T2" fmla="*/ 22 w 51"/>
                <a:gd name="T3" fmla="*/ 73 h 73"/>
                <a:gd name="T4" fmla="*/ 0 w 51"/>
                <a:gd name="T5" fmla="*/ 0 h 73"/>
                <a:gd name="T6" fmla="*/ 51 w 51"/>
                <a:gd name="T7" fmla="*/ 0 h 73"/>
              </a:gdLst>
              <a:ahLst/>
              <a:cxnLst>
                <a:cxn ang="0">
                  <a:pos x="T0" y="T1"/>
                </a:cxn>
                <a:cxn ang="0">
                  <a:pos x="T2" y="T3"/>
                </a:cxn>
                <a:cxn ang="0">
                  <a:pos x="T4" y="T5"/>
                </a:cxn>
                <a:cxn ang="0">
                  <a:pos x="T6" y="T7"/>
                </a:cxn>
              </a:cxnLst>
              <a:rect l="0" t="0" r="r" b="b"/>
              <a:pathLst>
                <a:path w="51" h="73">
                  <a:moveTo>
                    <a:pt x="51" y="0"/>
                  </a:moveTo>
                  <a:lnTo>
                    <a:pt x="22" y="73"/>
                  </a:lnTo>
                  <a:lnTo>
                    <a:pt x="0" y="0"/>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839719" name="Group 39">
            <a:extLst>
              <a:ext uri="{FF2B5EF4-FFF2-40B4-BE49-F238E27FC236}">
                <a16:creationId xmlns:a16="http://schemas.microsoft.com/office/drawing/2014/main" id="{A11A4693-B586-2F35-4CC8-31634D716677}"/>
              </a:ext>
            </a:extLst>
          </p:cNvPr>
          <p:cNvGrpSpPr>
            <a:grpSpLocks/>
          </p:cNvGrpSpPr>
          <p:nvPr/>
        </p:nvGrpSpPr>
        <p:grpSpPr bwMode="auto">
          <a:xfrm>
            <a:off x="5802313" y="3362325"/>
            <a:ext cx="1847850" cy="1584325"/>
            <a:chOff x="3655" y="2118"/>
            <a:chExt cx="1164" cy="998"/>
          </a:xfrm>
        </p:grpSpPr>
        <p:sp>
          <p:nvSpPr>
            <p:cNvPr id="839694" name="Line 14">
              <a:extLst>
                <a:ext uri="{FF2B5EF4-FFF2-40B4-BE49-F238E27FC236}">
                  <a16:creationId xmlns:a16="http://schemas.microsoft.com/office/drawing/2014/main" id="{2B0FE943-137A-02FC-60EE-54F2F3EDF51F}"/>
                </a:ext>
              </a:extLst>
            </p:cNvPr>
            <p:cNvSpPr>
              <a:spLocks noChangeShapeType="1"/>
            </p:cNvSpPr>
            <p:nvPr/>
          </p:nvSpPr>
          <p:spPr bwMode="auto">
            <a:xfrm>
              <a:off x="4237" y="2118"/>
              <a:ext cx="1" cy="18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39695" name="Freeform 15">
              <a:extLst>
                <a:ext uri="{FF2B5EF4-FFF2-40B4-BE49-F238E27FC236}">
                  <a16:creationId xmlns:a16="http://schemas.microsoft.com/office/drawing/2014/main" id="{12FB9F78-16DB-E8AC-FD7D-68F06FEC28D5}"/>
                </a:ext>
              </a:extLst>
            </p:cNvPr>
            <p:cNvSpPr>
              <a:spLocks/>
            </p:cNvSpPr>
            <p:nvPr/>
          </p:nvSpPr>
          <p:spPr bwMode="auto">
            <a:xfrm>
              <a:off x="4215" y="2293"/>
              <a:ext cx="51" cy="72"/>
            </a:xfrm>
            <a:custGeom>
              <a:avLst/>
              <a:gdLst>
                <a:gd name="T0" fmla="*/ 51 w 51"/>
                <a:gd name="T1" fmla="*/ 0 h 72"/>
                <a:gd name="T2" fmla="*/ 22 w 51"/>
                <a:gd name="T3" fmla="*/ 72 h 72"/>
                <a:gd name="T4" fmla="*/ 0 w 51"/>
                <a:gd name="T5" fmla="*/ 0 h 72"/>
                <a:gd name="T6" fmla="*/ 51 w 51"/>
                <a:gd name="T7" fmla="*/ 0 h 72"/>
              </a:gdLst>
              <a:ahLst/>
              <a:cxnLst>
                <a:cxn ang="0">
                  <a:pos x="T0" y="T1"/>
                </a:cxn>
                <a:cxn ang="0">
                  <a:pos x="T2" y="T3"/>
                </a:cxn>
                <a:cxn ang="0">
                  <a:pos x="T4" y="T5"/>
                </a:cxn>
                <a:cxn ang="0">
                  <a:pos x="T6" y="T7"/>
                </a:cxn>
              </a:cxnLst>
              <a:rect l="0" t="0" r="r" b="b"/>
              <a:pathLst>
                <a:path w="51" h="72">
                  <a:moveTo>
                    <a:pt x="51" y="0"/>
                  </a:moveTo>
                  <a:lnTo>
                    <a:pt x="22" y="72"/>
                  </a:lnTo>
                  <a:lnTo>
                    <a:pt x="0" y="0"/>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9696" name="Rectangle 16">
              <a:extLst>
                <a:ext uri="{FF2B5EF4-FFF2-40B4-BE49-F238E27FC236}">
                  <a16:creationId xmlns:a16="http://schemas.microsoft.com/office/drawing/2014/main" id="{777EA09D-4199-92A3-BA1B-696307B187AE}"/>
                </a:ext>
              </a:extLst>
            </p:cNvPr>
            <p:cNvSpPr>
              <a:spLocks noChangeArrowheads="1"/>
            </p:cNvSpPr>
            <p:nvPr/>
          </p:nvSpPr>
          <p:spPr bwMode="auto">
            <a:xfrm>
              <a:off x="3655" y="2365"/>
              <a:ext cx="1164" cy="751"/>
            </a:xfrm>
            <a:prstGeom prst="rect">
              <a:avLst/>
            </a:prstGeom>
            <a:solidFill>
              <a:srgbClr val="FFFFFF"/>
            </a:solidFill>
            <a:ln w="11113">
              <a:solidFill>
                <a:srgbClr val="000000"/>
              </a:solidFill>
              <a:miter lim="800000"/>
              <a:headEnd/>
              <a:tailEnd/>
            </a:ln>
          </p:spPr>
          <p:txBody>
            <a:bodyPr/>
            <a:lstStyle/>
            <a:p>
              <a:endParaRPr lang="tr-TR"/>
            </a:p>
          </p:txBody>
        </p:sp>
        <p:sp>
          <p:nvSpPr>
            <p:cNvPr id="839697" name="Rectangle 17">
              <a:extLst>
                <a:ext uri="{FF2B5EF4-FFF2-40B4-BE49-F238E27FC236}">
                  <a16:creationId xmlns:a16="http://schemas.microsoft.com/office/drawing/2014/main" id="{8F6C5000-265B-F828-C244-6ACF86CA630D}"/>
                </a:ext>
              </a:extLst>
            </p:cNvPr>
            <p:cNvSpPr>
              <a:spLocks noChangeArrowheads="1"/>
            </p:cNvSpPr>
            <p:nvPr/>
          </p:nvSpPr>
          <p:spPr bwMode="auto">
            <a:xfrm>
              <a:off x="3819" y="2423"/>
              <a:ext cx="94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600">
                  <a:solidFill>
                    <a:srgbClr val="000000"/>
                  </a:solidFill>
                </a:rPr>
                <a:t>Examine file and</a:t>
              </a:r>
              <a:endParaRPr lang="tr-TR" altLang="tr-TR"/>
            </a:p>
          </p:txBody>
        </p:sp>
        <p:sp>
          <p:nvSpPr>
            <p:cNvPr id="839698" name="Rectangle 18">
              <a:extLst>
                <a:ext uri="{FF2B5EF4-FFF2-40B4-BE49-F238E27FC236}">
                  <a16:creationId xmlns:a16="http://schemas.microsoft.com/office/drawing/2014/main" id="{1DF36E8A-79A9-931F-E8DF-4C66ED21B421}"/>
                </a:ext>
              </a:extLst>
            </p:cNvPr>
            <p:cNvSpPr>
              <a:spLocks noChangeArrowheads="1"/>
            </p:cNvSpPr>
            <p:nvPr/>
          </p:nvSpPr>
          <p:spPr bwMode="auto">
            <a:xfrm>
              <a:off x="3796" y="2576"/>
              <a:ext cx="99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600" dirty="0" err="1">
                  <a:solidFill>
                    <a:srgbClr val="000000"/>
                  </a:solidFill>
                </a:rPr>
                <a:t>count</a:t>
              </a:r>
              <a:r>
                <a:rPr lang="tr-TR" altLang="tr-TR" sz="1600" dirty="0">
                  <a:solidFill>
                    <a:srgbClr val="000000"/>
                  </a:solidFill>
                </a:rPr>
                <a:t> </a:t>
              </a:r>
              <a:r>
                <a:rPr lang="tr-TR" altLang="tr-TR" sz="1600" dirty="0" err="1">
                  <a:solidFill>
                    <a:srgbClr val="000000"/>
                  </a:solidFill>
                </a:rPr>
                <a:t>the</a:t>
              </a:r>
              <a:r>
                <a:rPr lang="tr-TR" altLang="tr-TR" sz="1600" dirty="0">
                  <a:solidFill>
                    <a:srgbClr val="000000"/>
                  </a:solidFill>
                </a:rPr>
                <a:t> </a:t>
              </a:r>
              <a:r>
                <a:rPr lang="tr-TR" altLang="tr-TR" sz="1600" dirty="0" err="1">
                  <a:solidFill>
                    <a:srgbClr val="000000"/>
                  </a:solidFill>
                </a:rPr>
                <a:t>number</a:t>
              </a:r>
              <a:endParaRPr lang="tr-TR" altLang="tr-TR" dirty="0"/>
            </a:p>
          </p:txBody>
        </p:sp>
        <p:sp>
          <p:nvSpPr>
            <p:cNvPr id="839699" name="Rectangle 19">
              <a:extLst>
                <a:ext uri="{FF2B5EF4-FFF2-40B4-BE49-F238E27FC236}">
                  <a16:creationId xmlns:a16="http://schemas.microsoft.com/office/drawing/2014/main" id="{B30C1506-6F03-CC4A-CAC4-9E9EC889DC97}"/>
                </a:ext>
              </a:extLst>
            </p:cNvPr>
            <p:cNvSpPr>
              <a:spLocks noChangeArrowheads="1"/>
            </p:cNvSpPr>
            <p:nvPr/>
          </p:nvSpPr>
          <p:spPr bwMode="auto">
            <a:xfrm>
              <a:off x="3796" y="2729"/>
              <a:ext cx="9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600">
                  <a:solidFill>
                    <a:srgbClr val="000000"/>
                  </a:solidFill>
                </a:rPr>
                <a:t>of characters that</a:t>
              </a:r>
              <a:endParaRPr lang="tr-TR" altLang="tr-TR"/>
            </a:p>
          </p:txBody>
        </p:sp>
        <p:sp>
          <p:nvSpPr>
            <p:cNvPr id="839700" name="Rectangle 20">
              <a:extLst>
                <a:ext uri="{FF2B5EF4-FFF2-40B4-BE49-F238E27FC236}">
                  <a16:creationId xmlns:a16="http://schemas.microsoft.com/office/drawing/2014/main" id="{A5179E25-BA7C-84C1-0F3F-1B52E80323E9}"/>
                </a:ext>
              </a:extLst>
            </p:cNvPr>
            <p:cNvSpPr>
              <a:spLocks noChangeArrowheads="1"/>
            </p:cNvSpPr>
            <p:nvPr/>
          </p:nvSpPr>
          <p:spPr bwMode="auto">
            <a:xfrm>
              <a:off x="4102" y="2890"/>
              <a:ext cx="3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600">
                  <a:solidFill>
                    <a:srgbClr val="000000"/>
                  </a:solidFill>
                </a:rPr>
                <a:t>match</a:t>
              </a:r>
              <a:endParaRPr lang="tr-TR" altLang="tr-TR"/>
            </a:p>
          </p:txBody>
        </p:sp>
      </p:grpSp>
      <p:grpSp>
        <p:nvGrpSpPr>
          <p:cNvPr id="839720" name="Group 40">
            <a:extLst>
              <a:ext uri="{FF2B5EF4-FFF2-40B4-BE49-F238E27FC236}">
                <a16:creationId xmlns:a16="http://schemas.microsoft.com/office/drawing/2014/main" id="{B06EDFA0-5691-2A6D-F9E9-468657C53355}"/>
              </a:ext>
            </a:extLst>
          </p:cNvPr>
          <p:cNvGrpSpPr>
            <a:grpSpLocks/>
          </p:cNvGrpSpPr>
          <p:nvPr/>
        </p:nvGrpSpPr>
        <p:grpSpPr bwMode="auto">
          <a:xfrm>
            <a:off x="5802313" y="4946650"/>
            <a:ext cx="1836737" cy="1444625"/>
            <a:chOff x="3655" y="3116"/>
            <a:chExt cx="1157" cy="910"/>
          </a:xfrm>
        </p:grpSpPr>
        <p:sp>
          <p:nvSpPr>
            <p:cNvPr id="839701" name="Line 21">
              <a:extLst>
                <a:ext uri="{FF2B5EF4-FFF2-40B4-BE49-F238E27FC236}">
                  <a16:creationId xmlns:a16="http://schemas.microsoft.com/office/drawing/2014/main" id="{B91E8B29-ED22-62D1-CAE8-5A8AD833806C}"/>
                </a:ext>
              </a:extLst>
            </p:cNvPr>
            <p:cNvSpPr>
              <a:spLocks noChangeShapeType="1"/>
            </p:cNvSpPr>
            <p:nvPr/>
          </p:nvSpPr>
          <p:spPr bwMode="auto">
            <a:xfrm>
              <a:off x="4237" y="3116"/>
              <a:ext cx="1" cy="17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39702" name="Freeform 22">
              <a:extLst>
                <a:ext uri="{FF2B5EF4-FFF2-40B4-BE49-F238E27FC236}">
                  <a16:creationId xmlns:a16="http://schemas.microsoft.com/office/drawing/2014/main" id="{3162E981-02DC-3D27-BE17-2F4B5B346AD4}"/>
                </a:ext>
              </a:extLst>
            </p:cNvPr>
            <p:cNvSpPr>
              <a:spLocks/>
            </p:cNvSpPr>
            <p:nvPr/>
          </p:nvSpPr>
          <p:spPr bwMode="auto">
            <a:xfrm>
              <a:off x="4208" y="3283"/>
              <a:ext cx="51" cy="73"/>
            </a:xfrm>
            <a:custGeom>
              <a:avLst/>
              <a:gdLst>
                <a:gd name="T0" fmla="*/ 51 w 51"/>
                <a:gd name="T1" fmla="*/ 0 h 73"/>
                <a:gd name="T2" fmla="*/ 29 w 51"/>
                <a:gd name="T3" fmla="*/ 73 h 73"/>
                <a:gd name="T4" fmla="*/ 0 w 51"/>
                <a:gd name="T5" fmla="*/ 0 h 73"/>
                <a:gd name="T6" fmla="*/ 51 w 51"/>
                <a:gd name="T7" fmla="*/ 0 h 73"/>
              </a:gdLst>
              <a:ahLst/>
              <a:cxnLst>
                <a:cxn ang="0">
                  <a:pos x="T0" y="T1"/>
                </a:cxn>
                <a:cxn ang="0">
                  <a:pos x="T2" y="T3"/>
                </a:cxn>
                <a:cxn ang="0">
                  <a:pos x="T4" y="T5"/>
                </a:cxn>
                <a:cxn ang="0">
                  <a:pos x="T6" y="T7"/>
                </a:cxn>
              </a:cxnLst>
              <a:rect l="0" t="0" r="r" b="b"/>
              <a:pathLst>
                <a:path w="51" h="73">
                  <a:moveTo>
                    <a:pt x="51" y="0"/>
                  </a:moveTo>
                  <a:lnTo>
                    <a:pt x="29" y="73"/>
                  </a:lnTo>
                  <a:lnTo>
                    <a:pt x="0" y="0"/>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9703" name="Rectangle 23">
              <a:extLst>
                <a:ext uri="{FF2B5EF4-FFF2-40B4-BE49-F238E27FC236}">
                  <a16:creationId xmlns:a16="http://schemas.microsoft.com/office/drawing/2014/main" id="{29637702-C07B-0265-A520-4E8528461D14}"/>
                </a:ext>
              </a:extLst>
            </p:cNvPr>
            <p:cNvSpPr>
              <a:spLocks noChangeArrowheads="1"/>
            </p:cNvSpPr>
            <p:nvPr/>
          </p:nvSpPr>
          <p:spPr bwMode="auto">
            <a:xfrm>
              <a:off x="3655" y="3356"/>
              <a:ext cx="1157" cy="422"/>
            </a:xfrm>
            <a:prstGeom prst="rect">
              <a:avLst/>
            </a:prstGeom>
            <a:solidFill>
              <a:srgbClr val="FFFFFF"/>
            </a:solidFill>
            <a:ln w="11113">
              <a:solidFill>
                <a:srgbClr val="000000"/>
              </a:solidFill>
              <a:miter lim="800000"/>
              <a:headEnd/>
              <a:tailEnd/>
            </a:ln>
          </p:spPr>
          <p:txBody>
            <a:bodyPr/>
            <a:lstStyle/>
            <a:p>
              <a:endParaRPr lang="tr-TR"/>
            </a:p>
          </p:txBody>
        </p:sp>
        <p:sp>
          <p:nvSpPr>
            <p:cNvPr id="839704" name="Rectangle 24">
              <a:extLst>
                <a:ext uri="{FF2B5EF4-FFF2-40B4-BE49-F238E27FC236}">
                  <a16:creationId xmlns:a16="http://schemas.microsoft.com/office/drawing/2014/main" id="{28ADBEB1-65C5-37CE-412D-73C3B2A11A0D}"/>
                </a:ext>
              </a:extLst>
            </p:cNvPr>
            <p:cNvSpPr>
              <a:spLocks noChangeArrowheads="1"/>
            </p:cNvSpPr>
            <p:nvPr/>
          </p:nvSpPr>
          <p:spPr bwMode="auto">
            <a:xfrm>
              <a:off x="3918" y="3407"/>
              <a:ext cx="7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600">
                  <a:solidFill>
                    <a:srgbClr val="000000"/>
                  </a:solidFill>
                </a:rPr>
                <a:t>Print number</a:t>
              </a:r>
              <a:endParaRPr lang="tr-TR" altLang="tr-TR"/>
            </a:p>
          </p:txBody>
        </p:sp>
        <p:sp>
          <p:nvSpPr>
            <p:cNvPr id="839705" name="Rectangle 25">
              <a:extLst>
                <a:ext uri="{FF2B5EF4-FFF2-40B4-BE49-F238E27FC236}">
                  <a16:creationId xmlns:a16="http://schemas.microsoft.com/office/drawing/2014/main" id="{B382F054-3B0B-45FD-CE43-8C795BCA55B4}"/>
                </a:ext>
              </a:extLst>
            </p:cNvPr>
            <p:cNvSpPr>
              <a:spLocks noChangeArrowheads="1"/>
            </p:cNvSpPr>
            <p:nvPr/>
          </p:nvSpPr>
          <p:spPr bwMode="auto">
            <a:xfrm>
              <a:off x="3909" y="3560"/>
              <a:ext cx="74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600" dirty="0" err="1">
                  <a:solidFill>
                    <a:srgbClr val="000000"/>
                  </a:solidFill>
                </a:rPr>
                <a:t>to</a:t>
              </a:r>
              <a:r>
                <a:rPr lang="tr-TR" altLang="tr-TR" sz="1600" dirty="0">
                  <a:solidFill>
                    <a:srgbClr val="000000"/>
                  </a:solidFill>
                </a:rPr>
                <a:t> </a:t>
              </a:r>
              <a:r>
                <a:rPr lang="tr-TR" altLang="tr-TR" sz="1600" dirty="0" err="1">
                  <a:solidFill>
                    <a:srgbClr val="000000"/>
                  </a:solidFill>
                </a:rPr>
                <a:t>the</a:t>
              </a:r>
              <a:r>
                <a:rPr lang="tr-TR" altLang="tr-TR" sz="1600" dirty="0">
                  <a:solidFill>
                    <a:srgbClr val="000000"/>
                  </a:solidFill>
                </a:rPr>
                <a:t> </a:t>
              </a:r>
              <a:r>
                <a:rPr lang="tr-TR" altLang="tr-TR" sz="1600" dirty="0" err="1">
                  <a:solidFill>
                    <a:srgbClr val="000000"/>
                  </a:solidFill>
                </a:rPr>
                <a:t>screen</a:t>
              </a:r>
              <a:endParaRPr lang="tr-TR" altLang="tr-TR" dirty="0"/>
            </a:p>
          </p:txBody>
        </p:sp>
        <p:sp>
          <p:nvSpPr>
            <p:cNvPr id="839706" name="Line 26">
              <a:extLst>
                <a:ext uri="{FF2B5EF4-FFF2-40B4-BE49-F238E27FC236}">
                  <a16:creationId xmlns:a16="http://schemas.microsoft.com/office/drawing/2014/main" id="{CF1A50D3-C2DE-000C-CB68-12E9E16D2B5D}"/>
                </a:ext>
              </a:extLst>
            </p:cNvPr>
            <p:cNvSpPr>
              <a:spLocks noChangeShapeType="1"/>
            </p:cNvSpPr>
            <p:nvPr/>
          </p:nvSpPr>
          <p:spPr bwMode="auto">
            <a:xfrm>
              <a:off x="4237" y="3778"/>
              <a:ext cx="1" cy="17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39707" name="Freeform 27">
              <a:extLst>
                <a:ext uri="{FF2B5EF4-FFF2-40B4-BE49-F238E27FC236}">
                  <a16:creationId xmlns:a16="http://schemas.microsoft.com/office/drawing/2014/main" id="{1A78C1EE-BFD8-414B-9FF1-2DAEC2BAF936}"/>
                </a:ext>
              </a:extLst>
            </p:cNvPr>
            <p:cNvSpPr>
              <a:spLocks/>
            </p:cNvSpPr>
            <p:nvPr/>
          </p:nvSpPr>
          <p:spPr bwMode="auto">
            <a:xfrm>
              <a:off x="4208" y="3946"/>
              <a:ext cx="51" cy="80"/>
            </a:xfrm>
            <a:custGeom>
              <a:avLst/>
              <a:gdLst>
                <a:gd name="T0" fmla="*/ 51 w 51"/>
                <a:gd name="T1" fmla="*/ 0 h 80"/>
                <a:gd name="T2" fmla="*/ 29 w 51"/>
                <a:gd name="T3" fmla="*/ 80 h 80"/>
                <a:gd name="T4" fmla="*/ 0 w 51"/>
                <a:gd name="T5" fmla="*/ 7 h 80"/>
                <a:gd name="T6" fmla="*/ 51 w 51"/>
                <a:gd name="T7" fmla="*/ 0 h 80"/>
              </a:gdLst>
              <a:ahLst/>
              <a:cxnLst>
                <a:cxn ang="0">
                  <a:pos x="T0" y="T1"/>
                </a:cxn>
                <a:cxn ang="0">
                  <a:pos x="T2" y="T3"/>
                </a:cxn>
                <a:cxn ang="0">
                  <a:pos x="T4" y="T5"/>
                </a:cxn>
                <a:cxn ang="0">
                  <a:pos x="T6" y="T7"/>
                </a:cxn>
              </a:cxnLst>
              <a:rect l="0" t="0" r="r" b="b"/>
              <a:pathLst>
                <a:path w="51" h="80">
                  <a:moveTo>
                    <a:pt x="51" y="0"/>
                  </a:moveTo>
                  <a:lnTo>
                    <a:pt x="29" y="80"/>
                  </a:lnTo>
                  <a:lnTo>
                    <a:pt x="0" y="7"/>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839716" name="Group 36">
            <a:extLst>
              <a:ext uri="{FF2B5EF4-FFF2-40B4-BE49-F238E27FC236}">
                <a16:creationId xmlns:a16="http://schemas.microsoft.com/office/drawing/2014/main" id="{8C02E9FA-395E-4A3C-1F1C-0D5DAB335C69}"/>
              </a:ext>
            </a:extLst>
          </p:cNvPr>
          <p:cNvGrpSpPr>
            <a:grpSpLocks/>
          </p:cNvGrpSpPr>
          <p:nvPr/>
        </p:nvGrpSpPr>
        <p:grpSpPr bwMode="auto">
          <a:xfrm>
            <a:off x="1458913" y="3362325"/>
            <a:ext cx="2114550" cy="1711325"/>
            <a:chOff x="919" y="2118"/>
            <a:chExt cx="1332" cy="1078"/>
          </a:xfrm>
        </p:grpSpPr>
        <p:sp>
          <p:nvSpPr>
            <p:cNvPr id="839708" name="Rectangle 28">
              <a:extLst>
                <a:ext uri="{FF2B5EF4-FFF2-40B4-BE49-F238E27FC236}">
                  <a16:creationId xmlns:a16="http://schemas.microsoft.com/office/drawing/2014/main" id="{9D7904F4-1D3A-86F3-C31A-A8782789954E}"/>
                </a:ext>
              </a:extLst>
            </p:cNvPr>
            <p:cNvSpPr>
              <a:spLocks noChangeArrowheads="1"/>
            </p:cNvSpPr>
            <p:nvPr/>
          </p:nvSpPr>
          <p:spPr bwMode="auto">
            <a:xfrm>
              <a:off x="919" y="2365"/>
              <a:ext cx="1332" cy="583"/>
            </a:xfrm>
            <a:prstGeom prst="rect">
              <a:avLst/>
            </a:prstGeom>
            <a:solidFill>
              <a:srgbClr val="FFFFFF"/>
            </a:solidFill>
            <a:ln w="11113">
              <a:solidFill>
                <a:srgbClr val="000000"/>
              </a:solidFill>
              <a:miter lim="800000"/>
              <a:headEnd/>
              <a:tailEnd/>
            </a:ln>
          </p:spPr>
          <p:txBody>
            <a:bodyPr/>
            <a:lstStyle/>
            <a:p>
              <a:endParaRPr lang="tr-TR"/>
            </a:p>
          </p:txBody>
        </p:sp>
        <p:sp>
          <p:nvSpPr>
            <p:cNvPr id="839709" name="Rectangle 29">
              <a:extLst>
                <a:ext uri="{FF2B5EF4-FFF2-40B4-BE49-F238E27FC236}">
                  <a16:creationId xmlns:a16="http://schemas.microsoft.com/office/drawing/2014/main" id="{3A06C2AE-C61A-AB10-8D54-01B56334F027}"/>
                </a:ext>
              </a:extLst>
            </p:cNvPr>
            <p:cNvSpPr>
              <a:spLocks noChangeArrowheads="1"/>
            </p:cNvSpPr>
            <p:nvPr/>
          </p:nvSpPr>
          <p:spPr bwMode="auto">
            <a:xfrm>
              <a:off x="1102" y="2416"/>
              <a:ext cx="108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600" dirty="0" err="1">
                  <a:solidFill>
                    <a:srgbClr val="000000"/>
                  </a:solidFill>
                </a:rPr>
                <a:t>Count</a:t>
              </a:r>
              <a:r>
                <a:rPr lang="tr-TR" altLang="tr-TR" sz="1600" dirty="0">
                  <a:solidFill>
                    <a:srgbClr val="000000"/>
                  </a:solidFill>
                </a:rPr>
                <a:t> </a:t>
              </a:r>
              <a:r>
                <a:rPr lang="tr-TR" altLang="tr-TR" sz="1600" dirty="0" err="1">
                  <a:solidFill>
                    <a:srgbClr val="000000"/>
                  </a:solidFill>
                </a:rPr>
                <a:t>and</a:t>
              </a:r>
              <a:r>
                <a:rPr lang="tr-TR" altLang="tr-TR" sz="1600" dirty="0">
                  <a:solidFill>
                    <a:srgbClr val="000000"/>
                  </a:solidFill>
                </a:rPr>
                <a:t> </a:t>
              </a:r>
              <a:r>
                <a:rPr lang="tr-TR" altLang="tr-TR" sz="1600" dirty="0" err="1">
                  <a:solidFill>
                    <a:srgbClr val="000000"/>
                  </a:solidFill>
                </a:rPr>
                <a:t>print</a:t>
              </a:r>
              <a:r>
                <a:rPr lang="tr-TR" altLang="tr-TR" sz="1600" dirty="0">
                  <a:solidFill>
                    <a:srgbClr val="000000"/>
                  </a:solidFill>
                </a:rPr>
                <a:t> </a:t>
              </a:r>
              <a:r>
                <a:rPr lang="tr-TR" altLang="tr-TR" sz="1600" dirty="0" err="1">
                  <a:solidFill>
                    <a:srgbClr val="000000"/>
                  </a:solidFill>
                </a:rPr>
                <a:t>the</a:t>
              </a:r>
              <a:endParaRPr lang="tr-TR" altLang="tr-TR" dirty="0"/>
            </a:p>
          </p:txBody>
        </p:sp>
        <p:sp>
          <p:nvSpPr>
            <p:cNvPr id="839710" name="Rectangle 30">
              <a:extLst>
                <a:ext uri="{FF2B5EF4-FFF2-40B4-BE49-F238E27FC236}">
                  <a16:creationId xmlns:a16="http://schemas.microsoft.com/office/drawing/2014/main" id="{D2743769-5956-F3DE-2225-E4DBC670EDB6}"/>
                </a:ext>
              </a:extLst>
            </p:cNvPr>
            <p:cNvSpPr>
              <a:spLocks noChangeArrowheads="1"/>
            </p:cNvSpPr>
            <p:nvPr/>
          </p:nvSpPr>
          <p:spPr bwMode="auto">
            <a:xfrm>
              <a:off x="1166" y="2569"/>
              <a:ext cx="9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600">
                  <a:solidFill>
                    <a:srgbClr val="000000"/>
                  </a:solidFill>
                </a:rPr>
                <a:t>occurrences of a</a:t>
              </a:r>
              <a:endParaRPr lang="tr-TR" altLang="tr-TR"/>
            </a:p>
          </p:txBody>
        </p:sp>
        <p:sp>
          <p:nvSpPr>
            <p:cNvPr id="839711" name="Rectangle 31">
              <a:extLst>
                <a:ext uri="{FF2B5EF4-FFF2-40B4-BE49-F238E27FC236}">
                  <a16:creationId xmlns:a16="http://schemas.microsoft.com/office/drawing/2014/main" id="{3F3E01FA-C907-988C-4B09-1048A6DB95C7}"/>
                </a:ext>
              </a:extLst>
            </p:cNvPr>
            <p:cNvSpPr>
              <a:spLocks noChangeArrowheads="1"/>
            </p:cNvSpPr>
            <p:nvPr/>
          </p:nvSpPr>
          <p:spPr bwMode="auto">
            <a:xfrm>
              <a:off x="1152" y="2729"/>
              <a:ext cx="9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altLang="tr-TR" sz="1600">
                  <a:solidFill>
                    <a:srgbClr val="000000"/>
                  </a:solidFill>
                </a:rPr>
                <a:t>character in a file</a:t>
              </a:r>
              <a:endParaRPr lang="tr-TR" altLang="tr-TR"/>
            </a:p>
          </p:txBody>
        </p:sp>
        <p:sp>
          <p:nvSpPr>
            <p:cNvPr id="839712" name="Line 32">
              <a:extLst>
                <a:ext uri="{FF2B5EF4-FFF2-40B4-BE49-F238E27FC236}">
                  <a16:creationId xmlns:a16="http://schemas.microsoft.com/office/drawing/2014/main" id="{7ED27834-1969-EA04-4A7C-E98EE0922833}"/>
                </a:ext>
              </a:extLst>
            </p:cNvPr>
            <p:cNvSpPr>
              <a:spLocks noChangeShapeType="1"/>
            </p:cNvSpPr>
            <p:nvPr/>
          </p:nvSpPr>
          <p:spPr bwMode="auto">
            <a:xfrm>
              <a:off x="1581" y="2118"/>
              <a:ext cx="1" cy="18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39713" name="Freeform 33">
              <a:extLst>
                <a:ext uri="{FF2B5EF4-FFF2-40B4-BE49-F238E27FC236}">
                  <a16:creationId xmlns:a16="http://schemas.microsoft.com/office/drawing/2014/main" id="{A3EDC515-52A3-C414-17F0-CAD534680A1C}"/>
                </a:ext>
              </a:extLst>
            </p:cNvPr>
            <p:cNvSpPr>
              <a:spLocks/>
            </p:cNvSpPr>
            <p:nvPr/>
          </p:nvSpPr>
          <p:spPr bwMode="auto">
            <a:xfrm>
              <a:off x="1560" y="2293"/>
              <a:ext cx="50" cy="72"/>
            </a:xfrm>
            <a:custGeom>
              <a:avLst/>
              <a:gdLst>
                <a:gd name="T0" fmla="*/ 50 w 50"/>
                <a:gd name="T1" fmla="*/ 0 h 72"/>
                <a:gd name="T2" fmla="*/ 21 w 50"/>
                <a:gd name="T3" fmla="*/ 72 h 72"/>
                <a:gd name="T4" fmla="*/ 0 w 50"/>
                <a:gd name="T5" fmla="*/ 0 h 72"/>
                <a:gd name="T6" fmla="*/ 50 w 50"/>
                <a:gd name="T7" fmla="*/ 0 h 72"/>
              </a:gdLst>
              <a:ahLst/>
              <a:cxnLst>
                <a:cxn ang="0">
                  <a:pos x="T0" y="T1"/>
                </a:cxn>
                <a:cxn ang="0">
                  <a:pos x="T2" y="T3"/>
                </a:cxn>
                <a:cxn ang="0">
                  <a:pos x="T4" y="T5"/>
                </a:cxn>
                <a:cxn ang="0">
                  <a:pos x="T6" y="T7"/>
                </a:cxn>
              </a:cxnLst>
              <a:rect l="0" t="0" r="r" b="b"/>
              <a:pathLst>
                <a:path w="50" h="72">
                  <a:moveTo>
                    <a:pt x="50" y="0"/>
                  </a:moveTo>
                  <a:lnTo>
                    <a:pt x="21" y="72"/>
                  </a:lnTo>
                  <a:lnTo>
                    <a:pt x="0"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9714" name="Line 34">
              <a:extLst>
                <a:ext uri="{FF2B5EF4-FFF2-40B4-BE49-F238E27FC236}">
                  <a16:creationId xmlns:a16="http://schemas.microsoft.com/office/drawing/2014/main" id="{84224EE0-1BA5-A5EA-748A-CF39628FA53D}"/>
                </a:ext>
              </a:extLst>
            </p:cNvPr>
            <p:cNvSpPr>
              <a:spLocks noChangeShapeType="1"/>
            </p:cNvSpPr>
            <p:nvPr/>
          </p:nvSpPr>
          <p:spPr bwMode="auto">
            <a:xfrm>
              <a:off x="1581" y="2948"/>
              <a:ext cx="1" cy="17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39715" name="Freeform 35">
              <a:extLst>
                <a:ext uri="{FF2B5EF4-FFF2-40B4-BE49-F238E27FC236}">
                  <a16:creationId xmlns:a16="http://schemas.microsoft.com/office/drawing/2014/main" id="{D62AB646-B392-FCC0-D09D-5464D1A14FC6}"/>
                </a:ext>
              </a:extLst>
            </p:cNvPr>
            <p:cNvSpPr>
              <a:spLocks/>
            </p:cNvSpPr>
            <p:nvPr/>
          </p:nvSpPr>
          <p:spPr bwMode="auto">
            <a:xfrm>
              <a:off x="1560" y="3123"/>
              <a:ext cx="50" cy="73"/>
            </a:xfrm>
            <a:custGeom>
              <a:avLst/>
              <a:gdLst>
                <a:gd name="T0" fmla="*/ 50 w 50"/>
                <a:gd name="T1" fmla="*/ 0 h 73"/>
                <a:gd name="T2" fmla="*/ 21 w 50"/>
                <a:gd name="T3" fmla="*/ 73 h 73"/>
                <a:gd name="T4" fmla="*/ 0 w 50"/>
                <a:gd name="T5" fmla="*/ 0 h 73"/>
                <a:gd name="T6" fmla="*/ 50 w 50"/>
                <a:gd name="T7" fmla="*/ 0 h 73"/>
              </a:gdLst>
              <a:ahLst/>
              <a:cxnLst>
                <a:cxn ang="0">
                  <a:pos x="T0" y="T1"/>
                </a:cxn>
                <a:cxn ang="0">
                  <a:pos x="T2" y="T3"/>
                </a:cxn>
                <a:cxn ang="0">
                  <a:pos x="T4" y="T5"/>
                </a:cxn>
                <a:cxn ang="0">
                  <a:pos x="T6" y="T7"/>
                </a:cxn>
              </a:cxnLst>
              <a:rect l="0" t="0" r="r" b="b"/>
              <a:pathLst>
                <a:path w="50" h="73">
                  <a:moveTo>
                    <a:pt x="50" y="0"/>
                  </a:moveTo>
                  <a:lnTo>
                    <a:pt x="21" y="73"/>
                  </a:lnTo>
                  <a:lnTo>
                    <a:pt x="0"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73134C8C-3CF9-4AE5-4AAD-19C2783A86C2}"/>
              </a:ext>
            </a:extLst>
          </p:cNvPr>
          <p:cNvSpPr>
            <a:spLocks noGrp="1"/>
          </p:cNvSpPr>
          <p:nvPr>
            <p:ph type="sldNum" sz="quarter" idx="10"/>
          </p:nvPr>
        </p:nvSpPr>
        <p:spPr/>
        <p:txBody>
          <a:bodyPr/>
          <a:lstStyle/>
          <a:p>
            <a:fld id="{547DF444-77DA-4870-AD92-C9373BD980A6}" type="slidenum">
              <a:rPr lang="en-US" altLang="tr-TR"/>
              <a:pPr/>
              <a:t>7</a:t>
            </a:fld>
            <a:endParaRPr lang="en-US" altLang="tr-TR"/>
          </a:p>
        </p:txBody>
      </p:sp>
      <p:sp>
        <p:nvSpPr>
          <p:cNvPr id="840706" name="Rectangle 2">
            <a:extLst>
              <a:ext uri="{FF2B5EF4-FFF2-40B4-BE49-F238E27FC236}">
                <a16:creationId xmlns:a16="http://schemas.microsoft.com/office/drawing/2014/main" id="{9705F345-3CD9-F745-7611-28930245291C}"/>
              </a:ext>
            </a:extLst>
          </p:cNvPr>
          <p:cNvSpPr>
            <a:spLocks noGrp="1" noChangeArrowheads="1"/>
          </p:cNvSpPr>
          <p:nvPr>
            <p:ph type="title"/>
          </p:nvPr>
        </p:nvSpPr>
        <p:spPr/>
        <p:txBody>
          <a:bodyPr/>
          <a:lstStyle/>
          <a:p>
            <a:r>
              <a:rPr lang="en-US" altLang="tr-TR"/>
              <a:t>Conditional</a:t>
            </a:r>
          </a:p>
        </p:txBody>
      </p:sp>
      <p:sp>
        <p:nvSpPr>
          <p:cNvPr id="840707" name="Rectangle 3">
            <a:extLst>
              <a:ext uri="{FF2B5EF4-FFF2-40B4-BE49-F238E27FC236}">
                <a16:creationId xmlns:a16="http://schemas.microsoft.com/office/drawing/2014/main" id="{BFEE0831-F794-98C6-5D26-E2ED38D9929C}"/>
              </a:ext>
            </a:extLst>
          </p:cNvPr>
          <p:cNvSpPr>
            <a:spLocks noGrp="1" noChangeArrowheads="1"/>
          </p:cNvSpPr>
          <p:nvPr>
            <p:ph type="body" idx="1"/>
          </p:nvPr>
        </p:nvSpPr>
        <p:spPr/>
        <p:txBody>
          <a:bodyPr/>
          <a:lstStyle/>
          <a:p>
            <a:r>
              <a:rPr lang="en-US" altLang="tr-TR" dirty="0"/>
              <a:t>If condition is true, do Subtask 1;</a:t>
            </a:r>
            <a:br>
              <a:rPr lang="en-US" altLang="tr-TR" dirty="0"/>
            </a:br>
            <a:r>
              <a:rPr lang="en-US" altLang="tr-TR" dirty="0"/>
              <a:t>else, do Subtask 2.</a:t>
            </a:r>
          </a:p>
        </p:txBody>
      </p:sp>
      <p:graphicFrame>
        <p:nvGraphicFramePr>
          <p:cNvPr id="840708" name="Object 4">
            <a:extLst>
              <a:ext uri="{FF2B5EF4-FFF2-40B4-BE49-F238E27FC236}">
                <a16:creationId xmlns:a16="http://schemas.microsoft.com/office/drawing/2014/main" id="{7F76CD74-ED83-EBCC-0306-2B8895D4F392}"/>
              </a:ext>
            </a:extLst>
          </p:cNvPr>
          <p:cNvGraphicFramePr>
            <a:graphicFrameLocks noChangeAspect="1"/>
          </p:cNvGraphicFramePr>
          <p:nvPr/>
        </p:nvGraphicFramePr>
        <p:xfrm>
          <a:off x="266700" y="2209800"/>
          <a:ext cx="8610600" cy="3717925"/>
        </p:xfrm>
        <a:graphic>
          <a:graphicData uri="http://schemas.openxmlformats.org/presentationml/2006/ole">
            <mc:AlternateContent xmlns:mc="http://schemas.openxmlformats.org/markup-compatibility/2006">
              <mc:Choice xmlns:v="urn:schemas-microsoft-com:vml" Requires="v">
                <p:oleObj name="VISIO" r:id="rId2" imgW="6327360" imgH="2732400" progId="Visio.Drawing.6">
                  <p:embed/>
                </p:oleObj>
              </mc:Choice>
              <mc:Fallback>
                <p:oleObj name="VISIO" r:id="rId2" imgW="6327360" imgH="2732400" progId="Visio.Drawing.6">
                  <p:embed/>
                  <p:pic>
                    <p:nvPicPr>
                      <p:cNvPr id="840708" name="Object 4">
                        <a:extLst>
                          <a:ext uri="{FF2B5EF4-FFF2-40B4-BE49-F238E27FC236}">
                            <a16:creationId xmlns:a16="http://schemas.microsoft.com/office/drawing/2014/main" id="{7F76CD74-ED83-EBCC-0306-2B8895D4F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209800"/>
                        <a:ext cx="8610600" cy="371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80F55114-B9D0-6349-8A19-C851ACC8B867}"/>
              </a:ext>
            </a:extLst>
          </p:cNvPr>
          <p:cNvSpPr>
            <a:spLocks noGrp="1"/>
          </p:cNvSpPr>
          <p:nvPr>
            <p:ph type="sldNum" sz="quarter" idx="10"/>
          </p:nvPr>
        </p:nvSpPr>
        <p:spPr/>
        <p:txBody>
          <a:bodyPr/>
          <a:lstStyle/>
          <a:p>
            <a:fld id="{F76D3839-F70D-46D3-BCA1-26BBF0F49BE7}" type="slidenum">
              <a:rPr lang="en-US" altLang="tr-TR"/>
              <a:pPr/>
              <a:t>8</a:t>
            </a:fld>
            <a:endParaRPr lang="en-US" altLang="tr-TR"/>
          </a:p>
        </p:txBody>
      </p:sp>
      <p:sp>
        <p:nvSpPr>
          <p:cNvPr id="841730" name="Rectangle 2">
            <a:extLst>
              <a:ext uri="{FF2B5EF4-FFF2-40B4-BE49-F238E27FC236}">
                <a16:creationId xmlns:a16="http://schemas.microsoft.com/office/drawing/2014/main" id="{79FDAD9A-B42B-CB91-8011-0FF651D90DF9}"/>
              </a:ext>
            </a:extLst>
          </p:cNvPr>
          <p:cNvSpPr>
            <a:spLocks noGrp="1" noChangeArrowheads="1"/>
          </p:cNvSpPr>
          <p:nvPr>
            <p:ph type="title"/>
          </p:nvPr>
        </p:nvSpPr>
        <p:spPr/>
        <p:txBody>
          <a:bodyPr/>
          <a:lstStyle/>
          <a:p>
            <a:r>
              <a:rPr lang="en-US" altLang="tr-TR"/>
              <a:t>Iterative</a:t>
            </a:r>
          </a:p>
        </p:txBody>
      </p:sp>
      <p:sp>
        <p:nvSpPr>
          <p:cNvPr id="841731" name="Rectangle 3">
            <a:extLst>
              <a:ext uri="{FF2B5EF4-FFF2-40B4-BE49-F238E27FC236}">
                <a16:creationId xmlns:a16="http://schemas.microsoft.com/office/drawing/2014/main" id="{9B3143BE-A72B-B7D6-D897-D3E09598533F}"/>
              </a:ext>
            </a:extLst>
          </p:cNvPr>
          <p:cNvSpPr>
            <a:spLocks noGrp="1" noChangeArrowheads="1"/>
          </p:cNvSpPr>
          <p:nvPr>
            <p:ph type="body" idx="1"/>
          </p:nvPr>
        </p:nvSpPr>
        <p:spPr/>
        <p:txBody>
          <a:bodyPr/>
          <a:lstStyle/>
          <a:p>
            <a:r>
              <a:rPr lang="en-US" altLang="tr-TR" dirty="0"/>
              <a:t>Do Subtask over and over, </a:t>
            </a:r>
            <a:br>
              <a:rPr lang="en-US" altLang="tr-TR" dirty="0"/>
            </a:br>
            <a:r>
              <a:rPr lang="en-US" altLang="tr-TR" dirty="0"/>
              <a:t>as long as the test condition is true.</a:t>
            </a:r>
          </a:p>
        </p:txBody>
      </p:sp>
      <p:graphicFrame>
        <p:nvGraphicFramePr>
          <p:cNvPr id="841732" name="Object 4">
            <a:extLst>
              <a:ext uri="{FF2B5EF4-FFF2-40B4-BE49-F238E27FC236}">
                <a16:creationId xmlns:a16="http://schemas.microsoft.com/office/drawing/2014/main" id="{37224305-1388-2EF5-0C13-564C7BC3318D}"/>
              </a:ext>
            </a:extLst>
          </p:cNvPr>
          <p:cNvGraphicFramePr>
            <a:graphicFrameLocks noChangeAspect="1"/>
          </p:cNvGraphicFramePr>
          <p:nvPr/>
        </p:nvGraphicFramePr>
        <p:xfrm>
          <a:off x="338138" y="2286000"/>
          <a:ext cx="8805862" cy="3660775"/>
        </p:xfrm>
        <a:graphic>
          <a:graphicData uri="http://schemas.openxmlformats.org/presentationml/2006/ole">
            <mc:AlternateContent xmlns:mc="http://schemas.openxmlformats.org/markup-compatibility/2006">
              <mc:Choice xmlns:v="urn:schemas-microsoft-com:vml" Requires="v">
                <p:oleObj name="VISIO" r:id="rId2" imgW="6572160" imgH="2732400" progId="Visio.Drawing.6">
                  <p:embed/>
                </p:oleObj>
              </mc:Choice>
              <mc:Fallback>
                <p:oleObj name="VISIO" r:id="rId2" imgW="6572160" imgH="2732400" progId="Visio.Drawing.6">
                  <p:embed/>
                  <p:pic>
                    <p:nvPicPr>
                      <p:cNvPr id="841732" name="Object 4">
                        <a:extLst>
                          <a:ext uri="{FF2B5EF4-FFF2-40B4-BE49-F238E27FC236}">
                            <a16:creationId xmlns:a16="http://schemas.microsoft.com/office/drawing/2014/main" id="{37224305-1388-2EF5-0C13-564C7BC33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8" y="2286000"/>
                        <a:ext cx="8805862" cy="366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7D638C3-E790-67CB-C980-C9F4E37EBA4A}"/>
              </a:ext>
            </a:extLst>
          </p:cNvPr>
          <p:cNvSpPr>
            <a:spLocks noGrp="1"/>
          </p:cNvSpPr>
          <p:nvPr>
            <p:ph type="sldNum" sz="quarter" idx="10"/>
          </p:nvPr>
        </p:nvSpPr>
        <p:spPr/>
        <p:txBody>
          <a:bodyPr/>
          <a:lstStyle/>
          <a:p>
            <a:fld id="{37DCB306-9BA5-4929-ADE9-BEFCF203445A}" type="slidenum">
              <a:rPr lang="en-US" altLang="tr-TR"/>
              <a:pPr/>
              <a:t>9</a:t>
            </a:fld>
            <a:endParaRPr lang="en-US" altLang="tr-TR"/>
          </a:p>
        </p:txBody>
      </p:sp>
      <p:sp>
        <p:nvSpPr>
          <p:cNvPr id="842754" name="Rectangle 2">
            <a:extLst>
              <a:ext uri="{FF2B5EF4-FFF2-40B4-BE49-F238E27FC236}">
                <a16:creationId xmlns:a16="http://schemas.microsoft.com/office/drawing/2014/main" id="{31DFB806-5AB0-193B-BA5C-A7FF2377D14C}"/>
              </a:ext>
            </a:extLst>
          </p:cNvPr>
          <p:cNvSpPr>
            <a:spLocks noGrp="1" noChangeArrowheads="1"/>
          </p:cNvSpPr>
          <p:nvPr>
            <p:ph type="title"/>
          </p:nvPr>
        </p:nvSpPr>
        <p:spPr/>
        <p:txBody>
          <a:bodyPr/>
          <a:lstStyle/>
          <a:p>
            <a:r>
              <a:rPr lang="en-US" altLang="tr-TR"/>
              <a:t>Problem Solving Skills</a:t>
            </a:r>
          </a:p>
        </p:txBody>
      </p:sp>
      <p:sp>
        <p:nvSpPr>
          <p:cNvPr id="842755" name="Rectangle 3">
            <a:extLst>
              <a:ext uri="{FF2B5EF4-FFF2-40B4-BE49-F238E27FC236}">
                <a16:creationId xmlns:a16="http://schemas.microsoft.com/office/drawing/2014/main" id="{F96E65E1-4A6F-9C3F-B6CE-1E1420CE8C88}"/>
              </a:ext>
            </a:extLst>
          </p:cNvPr>
          <p:cNvSpPr>
            <a:spLocks noGrp="1" noChangeArrowheads="1"/>
          </p:cNvSpPr>
          <p:nvPr>
            <p:ph type="body" idx="1"/>
          </p:nvPr>
        </p:nvSpPr>
        <p:spPr/>
        <p:txBody>
          <a:bodyPr>
            <a:normAutofit lnSpcReduction="10000"/>
          </a:bodyPr>
          <a:lstStyle/>
          <a:p>
            <a:r>
              <a:rPr lang="en-US" altLang="tr-TR" dirty="0"/>
              <a:t>Learn to convert problem statement</a:t>
            </a:r>
            <a:br>
              <a:rPr lang="en-US" altLang="tr-TR" dirty="0"/>
            </a:br>
            <a:r>
              <a:rPr lang="en-US" altLang="tr-TR" dirty="0"/>
              <a:t>into step-by-step description of subtasks.</a:t>
            </a:r>
            <a:endParaRPr lang="tr-TR" altLang="tr-TR" dirty="0"/>
          </a:p>
          <a:p>
            <a:pPr lvl="1"/>
            <a:r>
              <a:rPr lang="en-US" altLang="tr-TR" dirty="0"/>
              <a:t>Like a puzzle, or a “word problem” from grammar school math.</a:t>
            </a:r>
          </a:p>
          <a:p>
            <a:pPr lvl="2" indent="-342900"/>
            <a:r>
              <a:rPr lang="en-US" altLang="tr-TR" dirty="0"/>
              <a:t>What is the starting state of the system?</a:t>
            </a:r>
          </a:p>
          <a:p>
            <a:pPr lvl="2" indent="-342900"/>
            <a:r>
              <a:rPr lang="en-US" altLang="tr-TR" dirty="0"/>
              <a:t>What is the desired ending state?</a:t>
            </a:r>
          </a:p>
          <a:p>
            <a:pPr lvl="2" indent="-342900"/>
            <a:r>
              <a:rPr lang="en-US" altLang="tr-TR" dirty="0"/>
              <a:t>How do we move from one state to another?</a:t>
            </a:r>
          </a:p>
          <a:p>
            <a:pPr lvl="1"/>
            <a:r>
              <a:rPr lang="en-US" altLang="tr-TR" dirty="0"/>
              <a:t>Recognize English words that correlate to three basic constructs:</a:t>
            </a:r>
          </a:p>
          <a:p>
            <a:pPr marL="1441450" lvl="2" indent="0">
              <a:buNone/>
              <a:tabLst>
                <a:tab pos="992188" algn="l"/>
              </a:tabLst>
            </a:pPr>
            <a:r>
              <a:rPr lang="en-US" altLang="tr-TR" dirty="0"/>
              <a:t>“do A </a:t>
            </a:r>
            <a:r>
              <a:rPr lang="en-US" altLang="tr-TR" dirty="0">
                <a:solidFill>
                  <a:srgbClr val="CE0000"/>
                </a:solidFill>
              </a:rPr>
              <a:t>then</a:t>
            </a:r>
            <a:r>
              <a:rPr lang="en-US" altLang="tr-TR" dirty="0"/>
              <a:t> do B” </a:t>
            </a:r>
            <a:r>
              <a:rPr lang="en-US" altLang="tr-TR" dirty="0">
                <a:sym typeface="Symbol" panose="05050102010706020507" pitchFamily="18" charset="2"/>
              </a:rPr>
              <a:t> </a:t>
            </a:r>
            <a:r>
              <a:rPr lang="en-US" altLang="tr-TR" dirty="0">
                <a:solidFill>
                  <a:srgbClr val="CE0000"/>
                </a:solidFill>
                <a:sym typeface="Symbol" panose="05050102010706020507" pitchFamily="18" charset="2"/>
              </a:rPr>
              <a:t>sequential</a:t>
            </a:r>
          </a:p>
          <a:p>
            <a:pPr marL="1441450" lvl="2" indent="0">
              <a:buNone/>
              <a:tabLst>
                <a:tab pos="992188" algn="l"/>
              </a:tabLst>
            </a:pPr>
            <a:r>
              <a:rPr lang="en-US" altLang="tr-TR" dirty="0">
                <a:sym typeface="Symbol" panose="05050102010706020507" pitchFamily="18" charset="2"/>
              </a:rPr>
              <a:t>“</a:t>
            </a:r>
            <a:r>
              <a:rPr lang="en-US" altLang="tr-TR" dirty="0">
                <a:solidFill>
                  <a:srgbClr val="CE0000"/>
                </a:solidFill>
                <a:sym typeface="Symbol" panose="05050102010706020507" pitchFamily="18" charset="2"/>
              </a:rPr>
              <a:t>if</a:t>
            </a:r>
            <a:r>
              <a:rPr lang="en-US" altLang="tr-TR" dirty="0">
                <a:sym typeface="Symbol" panose="05050102010706020507" pitchFamily="18" charset="2"/>
              </a:rPr>
              <a:t> G, then do H”  </a:t>
            </a:r>
            <a:r>
              <a:rPr lang="en-US" altLang="tr-TR" dirty="0">
                <a:solidFill>
                  <a:srgbClr val="CE0000"/>
                </a:solidFill>
                <a:sym typeface="Symbol" panose="05050102010706020507" pitchFamily="18" charset="2"/>
              </a:rPr>
              <a:t>conditional</a:t>
            </a:r>
          </a:p>
          <a:p>
            <a:pPr marL="1441450" lvl="2" indent="0">
              <a:buNone/>
              <a:tabLst>
                <a:tab pos="992188" algn="l"/>
              </a:tabLst>
            </a:pPr>
            <a:r>
              <a:rPr lang="en-US" altLang="tr-TR" dirty="0">
                <a:sym typeface="Symbol" panose="05050102010706020507" pitchFamily="18" charset="2"/>
              </a:rPr>
              <a:t>“</a:t>
            </a:r>
            <a:r>
              <a:rPr lang="en-US" altLang="tr-TR" dirty="0">
                <a:solidFill>
                  <a:srgbClr val="CE0000"/>
                </a:solidFill>
                <a:sym typeface="Symbol" panose="05050102010706020507" pitchFamily="18" charset="2"/>
              </a:rPr>
              <a:t>for each</a:t>
            </a:r>
            <a:r>
              <a:rPr lang="en-US" altLang="tr-TR" dirty="0">
                <a:sym typeface="Symbol" panose="05050102010706020507" pitchFamily="18" charset="2"/>
              </a:rPr>
              <a:t> X, do Y”  </a:t>
            </a:r>
            <a:r>
              <a:rPr lang="en-US" altLang="tr-TR" dirty="0">
                <a:solidFill>
                  <a:srgbClr val="CE0000"/>
                </a:solidFill>
                <a:sym typeface="Symbol" panose="05050102010706020507" pitchFamily="18" charset="2"/>
              </a:rPr>
              <a:t>iterative</a:t>
            </a:r>
          </a:p>
          <a:p>
            <a:pPr marL="1441450" lvl="2" indent="0">
              <a:buNone/>
              <a:tabLst>
                <a:tab pos="992188" algn="l"/>
              </a:tabLst>
            </a:pPr>
            <a:r>
              <a:rPr lang="en-US" altLang="tr-TR" dirty="0">
                <a:sym typeface="Symbol" panose="05050102010706020507" pitchFamily="18" charset="2"/>
              </a:rPr>
              <a:t>“do Z </a:t>
            </a:r>
            <a:r>
              <a:rPr lang="en-US" altLang="tr-TR" dirty="0">
                <a:solidFill>
                  <a:srgbClr val="CE0000"/>
                </a:solidFill>
                <a:sym typeface="Symbol" panose="05050102010706020507" pitchFamily="18" charset="2"/>
              </a:rPr>
              <a:t>until</a:t>
            </a:r>
            <a:r>
              <a:rPr lang="en-US" altLang="tr-TR" dirty="0">
                <a:sym typeface="Symbol" panose="05050102010706020507" pitchFamily="18" charset="2"/>
              </a:rPr>
              <a:t> W”  </a:t>
            </a:r>
            <a:r>
              <a:rPr lang="en-US" altLang="tr-TR" dirty="0">
                <a:solidFill>
                  <a:srgbClr val="CE0000"/>
                </a:solidFill>
                <a:sym typeface="Symbol" panose="05050102010706020507" pitchFamily="18" charset="2"/>
              </a:rPr>
              <a:t>iterative</a:t>
            </a:r>
          </a:p>
        </p:txBody>
      </p:sp>
    </p:spTree>
  </p:cSld>
  <p:clrMapOvr>
    <a:masterClrMapping/>
  </p:clrMapOvr>
</p:sld>
</file>

<file path=ppt/theme/theme1.xml><?xml version="1.0" encoding="utf-8"?>
<a:theme xmlns:a="http://schemas.openxmlformats.org/drawingml/2006/main" name="Bahcesehir master slide">
  <a:themeElements>
    <a:clrScheme name="Bahcesehir master slid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Bahcesehir master sli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bg2"/>
            </a:solidFill>
            <a:effectLst/>
            <a:latin typeface="Arial" charset="0"/>
          </a:defRPr>
        </a:defPPr>
      </a:lstStyle>
    </a:lnDef>
  </a:objectDefaults>
  <a:extraClrSchemeLst>
    <a:extraClrScheme>
      <a:clrScheme name="Bahcesehir master slide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Bahcesehir master slid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Bahcesehir master slid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4013</TotalTime>
  <Words>2658</Words>
  <Application>Microsoft Office PowerPoint</Application>
  <PresentationFormat>Letter Paper (8.5x11 in)</PresentationFormat>
  <Paragraphs>463</Paragraphs>
  <Slides>56</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2" baseType="lpstr">
      <vt:lpstr>Arial</vt:lpstr>
      <vt:lpstr>Consolas</vt:lpstr>
      <vt:lpstr>Times</vt:lpstr>
      <vt:lpstr>Times New Roman</vt:lpstr>
      <vt:lpstr>Bahcesehir master slide</vt:lpstr>
      <vt:lpstr>VISIO</vt:lpstr>
      <vt:lpstr>BLM5207 Computer Organization</vt:lpstr>
      <vt:lpstr>Solving Problems using a Computer</vt:lpstr>
      <vt:lpstr>Stepwise Refinement</vt:lpstr>
      <vt:lpstr>Problem Statement</vt:lpstr>
      <vt:lpstr>Three Basic Constructs</vt:lpstr>
      <vt:lpstr>Sequential</vt:lpstr>
      <vt:lpstr>Conditional</vt:lpstr>
      <vt:lpstr>Iterative</vt:lpstr>
      <vt:lpstr>Problem Solving Skills</vt:lpstr>
      <vt:lpstr>Debugging</vt:lpstr>
      <vt:lpstr>Debugging Operations</vt:lpstr>
      <vt:lpstr>Types of Errors</vt:lpstr>
      <vt:lpstr>Tracing the Program</vt:lpstr>
      <vt:lpstr>Debugging: Lessons Learned</vt:lpstr>
      <vt:lpstr>The Concept of an Algorithm</vt:lpstr>
      <vt:lpstr>Formal Definition of Algorithm</vt:lpstr>
      <vt:lpstr>The Abstract Nature of Algorithms</vt:lpstr>
      <vt:lpstr>Algorithm Representation</vt:lpstr>
      <vt:lpstr>Designing a Pseudocode Language</vt:lpstr>
      <vt:lpstr>Pseudocode Primitives</vt:lpstr>
      <vt:lpstr>Pseudocode Primitives</vt:lpstr>
      <vt:lpstr>Pseudocode Primitives</vt:lpstr>
      <vt:lpstr>Pseudocode Primitives</vt:lpstr>
      <vt:lpstr>The procedure Greetings in pseudocode</vt:lpstr>
      <vt:lpstr>Pseudocode Primitives</vt:lpstr>
      <vt:lpstr>Algorithm Discovery</vt:lpstr>
      <vt:lpstr>Getting a Foot in the Door</vt:lpstr>
      <vt:lpstr>Ages of Children Problem</vt:lpstr>
      <vt:lpstr>Iterative Structures</vt:lpstr>
      <vt:lpstr>Iterative Structures</vt:lpstr>
      <vt:lpstr>Components of repetitive control</vt:lpstr>
      <vt:lpstr>Iterative Structures</vt:lpstr>
      <vt:lpstr>The while loop structure</vt:lpstr>
      <vt:lpstr>The repeat loop structure</vt:lpstr>
      <vt:lpstr>Sorting the list Fred, Alex, Diana, Byron, and Carol alphabetically</vt:lpstr>
      <vt:lpstr>The insertion sort algorithm expressed in pseudocode</vt:lpstr>
      <vt:lpstr>PowerPoint Presentation</vt:lpstr>
      <vt:lpstr>Recursive Structures</vt:lpstr>
      <vt:lpstr>Applying our strategy to search a list for the entry John</vt:lpstr>
      <vt:lpstr>A first draft of the binary search technique</vt:lpstr>
      <vt:lpstr>The binary search algorithm in pseudocode</vt:lpstr>
      <vt:lpstr>Recursively Searching</vt:lpstr>
      <vt:lpstr>Second Recursive Search </vt:lpstr>
      <vt:lpstr>Second Recursive Search, Second Snapshot </vt:lpstr>
      <vt:lpstr>PowerPoint Presentation</vt:lpstr>
      <vt:lpstr>Recursive Control</vt:lpstr>
      <vt:lpstr>Correctness and Efficiency</vt:lpstr>
      <vt:lpstr>Applying the insertion sort in a worst-case situation</vt:lpstr>
      <vt:lpstr>Graph of the worst-case analysis of the insertion sort algorithm</vt:lpstr>
      <vt:lpstr>Graph of the worst-case analysis of the binary search algorithm</vt:lpstr>
      <vt:lpstr>Software Verification</vt:lpstr>
      <vt:lpstr>Chain Separating Problem</vt:lpstr>
      <vt:lpstr>Separating the chain using only three cuts</vt:lpstr>
      <vt:lpstr>Solving the problem with only one cut</vt:lpstr>
      <vt:lpstr>The assertions associated with a typical while structure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Bioinformatics</dc:title>
  <dc:creator>N AYDIN</dc:creator>
  <cp:lastModifiedBy>Nizamettin AYDIN</cp:lastModifiedBy>
  <cp:revision>278</cp:revision>
  <dcterms:created xsi:type="dcterms:W3CDTF">2004-11-05T11:30:37Z</dcterms:created>
  <dcterms:modified xsi:type="dcterms:W3CDTF">2022-12-30T12:32:35Z</dcterms:modified>
</cp:coreProperties>
</file>