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435" r:id="rId2"/>
    <p:sldId id="356" r:id="rId3"/>
    <p:sldId id="3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386" r:id="rId33"/>
    <p:sldId id="387" r:id="rId34"/>
    <p:sldId id="388" r:id="rId35"/>
    <p:sldId id="389" r:id="rId36"/>
    <p:sldId id="390" r:id="rId37"/>
    <p:sldId id="391" r:id="rId38"/>
    <p:sldId id="392" r:id="rId39"/>
    <p:sldId id="393" r:id="rId40"/>
    <p:sldId id="394" r:id="rId41"/>
    <p:sldId id="395" r:id="rId42"/>
    <p:sldId id="396" r:id="rId43"/>
    <p:sldId id="397" r:id="rId44"/>
    <p:sldId id="398" r:id="rId45"/>
    <p:sldId id="399" r:id="rId46"/>
    <p:sldId id="400" r:id="rId47"/>
    <p:sldId id="401" r:id="rId48"/>
    <p:sldId id="402" r:id="rId49"/>
    <p:sldId id="403" r:id="rId50"/>
    <p:sldId id="404" r:id="rId51"/>
    <p:sldId id="405" r:id="rId52"/>
    <p:sldId id="406" r:id="rId53"/>
    <p:sldId id="407" r:id="rId54"/>
    <p:sldId id="408" r:id="rId55"/>
    <p:sldId id="409" r:id="rId56"/>
    <p:sldId id="410" r:id="rId57"/>
    <p:sldId id="689" r:id="rId58"/>
  </p:sldIdLst>
  <p:sldSz cx="9144000" cy="6858000" type="letter"/>
  <p:notesSz cx="6642100" cy="9653588"/>
  <p:defaultTextStyle>
    <a:defPPr>
      <a:defRPr lang="tr-TR"/>
    </a:defPPr>
    <a:lvl1pPr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5pPr>
    <a:lvl6pPr marL="2286000" algn="l" defTabSz="914400" rtl="0" eaLnBrk="1" latinLnBrk="0" hangingPunct="1">
      <a:defRPr kern="1200">
        <a:solidFill>
          <a:schemeClr val="bg2"/>
        </a:solidFill>
        <a:latin typeface="Arial" panose="020B0604020202020204" pitchFamily="34" charset="0"/>
        <a:ea typeface="+mn-ea"/>
        <a:cs typeface="+mn-cs"/>
      </a:defRPr>
    </a:lvl6pPr>
    <a:lvl7pPr marL="2743200" algn="l" defTabSz="914400" rtl="0" eaLnBrk="1" latinLnBrk="0" hangingPunct="1">
      <a:defRPr kern="1200">
        <a:solidFill>
          <a:schemeClr val="bg2"/>
        </a:solidFill>
        <a:latin typeface="Arial" panose="020B0604020202020204" pitchFamily="34" charset="0"/>
        <a:ea typeface="+mn-ea"/>
        <a:cs typeface="+mn-cs"/>
      </a:defRPr>
    </a:lvl7pPr>
    <a:lvl8pPr marL="3200400" algn="l" defTabSz="914400" rtl="0" eaLnBrk="1" latinLnBrk="0" hangingPunct="1">
      <a:defRPr kern="1200">
        <a:solidFill>
          <a:schemeClr val="bg2"/>
        </a:solidFill>
        <a:latin typeface="Arial" panose="020B0604020202020204" pitchFamily="34" charset="0"/>
        <a:ea typeface="+mn-ea"/>
        <a:cs typeface="+mn-cs"/>
      </a:defRPr>
    </a:lvl8pPr>
    <a:lvl9pPr marL="3657600" algn="l" defTabSz="914400" rtl="0" eaLnBrk="1" latinLnBrk="0" hangingPunct="1">
      <a:defRPr kern="1200">
        <a:solidFill>
          <a:schemeClr val="bg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zamettin AYDIN" initials="NA" lastIdx="1" clrIdx="0">
    <p:extLst>
      <p:ext uri="{19B8F6BF-5375-455C-9EA6-DF929625EA0E}">
        <p15:presenceInfo xmlns:p15="http://schemas.microsoft.com/office/powerpoint/2012/main" userId="333491fd8aa859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99"/>
    <a:srgbClr val="FFFF99"/>
    <a:srgbClr val="CC3300"/>
    <a:srgbClr val="FFCC00"/>
    <a:srgbClr val="00CCFF"/>
    <a:srgbClr val="00FF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9" autoAdjust="0"/>
    <p:restoredTop sz="94788" autoAdjust="0"/>
  </p:normalViewPr>
  <p:slideViewPr>
    <p:cSldViewPr>
      <p:cViewPr varScale="1">
        <p:scale>
          <a:sx n="89" d="100"/>
          <a:sy n="89" d="100"/>
        </p:scale>
        <p:origin x="1398" y="108"/>
      </p:cViewPr>
      <p:guideLst>
        <p:guide orient="horz" pos="2160"/>
        <p:guide pos="2880"/>
      </p:guideLst>
    </p:cSldViewPr>
  </p:slideViewPr>
  <p:outlineViewPr>
    <p:cViewPr>
      <p:scale>
        <a:sx n="33" d="100"/>
        <a:sy n="33" d="100"/>
      </p:scale>
      <p:origin x="0" y="-1427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p:scale>
        <a:sx n="66" d="100"/>
        <a:sy n="66" d="100"/>
      </p:scale>
      <p:origin x="0" y="777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25.xml"/><Relationship Id="rId18" Type="http://schemas.openxmlformats.org/officeDocument/2006/relationships/slide" Target="slides/slide37.xml"/><Relationship Id="rId3" Type="http://schemas.openxmlformats.org/officeDocument/2006/relationships/slide" Target="slides/slide5.xml"/><Relationship Id="rId21" Type="http://schemas.openxmlformats.org/officeDocument/2006/relationships/slide" Target="slides/slide45.xml"/><Relationship Id="rId7" Type="http://schemas.openxmlformats.org/officeDocument/2006/relationships/slide" Target="slides/slide10.xml"/><Relationship Id="rId12" Type="http://schemas.openxmlformats.org/officeDocument/2006/relationships/slide" Target="slides/slide21.xml"/><Relationship Id="rId17" Type="http://schemas.openxmlformats.org/officeDocument/2006/relationships/slide" Target="slides/slide36.xml"/><Relationship Id="rId2" Type="http://schemas.openxmlformats.org/officeDocument/2006/relationships/slide" Target="slides/slide4.xml"/><Relationship Id="rId16" Type="http://schemas.openxmlformats.org/officeDocument/2006/relationships/slide" Target="slides/slide34.xml"/><Relationship Id="rId20" Type="http://schemas.openxmlformats.org/officeDocument/2006/relationships/slide" Target="slides/slide41.xml"/><Relationship Id="rId1" Type="http://schemas.openxmlformats.org/officeDocument/2006/relationships/slide" Target="slides/slide2.xml"/><Relationship Id="rId6" Type="http://schemas.openxmlformats.org/officeDocument/2006/relationships/slide" Target="slides/slide9.xml"/><Relationship Id="rId11" Type="http://schemas.openxmlformats.org/officeDocument/2006/relationships/slide" Target="slides/slide20.xml"/><Relationship Id="rId5" Type="http://schemas.openxmlformats.org/officeDocument/2006/relationships/slide" Target="slides/slide8.xml"/><Relationship Id="rId15" Type="http://schemas.openxmlformats.org/officeDocument/2006/relationships/slide" Target="slides/slide32.xml"/><Relationship Id="rId23" Type="http://schemas.openxmlformats.org/officeDocument/2006/relationships/slide" Target="slides/slide54.xml"/><Relationship Id="rId10" Type="http://schemas.openxmlformats.org/officeDocument/2006/relationships/slide" Target="slides/slide15.xml"/><Relationship Id="rId19" Type="http://schemas.openxmlformats.org/officeDocument/2006/relationships/slide" Target="slides/slide38.xml"/><Relationship Id="rId4" Type="http://schemas.openxmlformats.org/officeDocument/2006/relationships/slide" Target="slides/slide6.xml"/><Relationship Id="rId9" Type="http://schemas.openxmlformats.org/officeDocument/2006/relationships/slide" Target="slides/slide12.xml"/><Relationship Id="rId14" Type="http://schemas.openxmlformats.org/officeDocument/2006/relationships/slide" Target="slides/slide28.xml"/><Relationship Id="rId22"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l" defTabSz="895350" eaLnBrk="1" hangingPunct="1">
              <a:defRPr sz="1200">
                <a:solidFill>
                  <a:schemeClr val="tx1"/>
                </a:solidFill>
                <a:latin typeface="Arial" pitchFamily="34" charset="0"/>
              </a:defRPr>
            </a:lvl1pPr>
          </a:lstStyle>
          <a:p>
            <a:pPr>
              <a:defRPr/>
            </a:pPr>
            <a:endParaRPr lang="en-US"/>
          </a:p>
        </p:txBody>
      </p:sp>
      <p:sp>
        <p:nvSpPr>
          <p:cNvPr id="60419" name="Rectangle 3"/>
          <p:cNvSpPr>
            <a:spLocks noGrp="1" noChangeArrowheads="1"/>
          </p:cNvSpPr>
          <p:nvPr>
            <p:ph type="dt" sz="quarter" idx="1"/>
          </p:nvPr>
        </p:nvSpPr>
        <p:spPr bwMode="auto">
          <a:xfrm>
            <a:off x="3762375"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r" defTabSz="895350" eaLnBrk="1" hangingPunct="1">
              <a:defRPr sz="1200">
                <a:solidFill>
                  <a:schemeClr val="tx1"/>
                </a:solidFill>
                <a:latin typeface="Arial" pitchFamily="34" charset="0"/>
              </a:defRPr>
            </a:lvl1pPr>
          </a:lstStyle>
          <a:p>
            <a:pPr>
              <a:defRPr/>
            </a:pPr>
            <a:endParaRPr lang="en-US"/>
          </a:p>
        </p:txBody>
      </p:sp>
      <p:sp>
        <p:nvSpPr>
          <p:cNvPr id="60420" name="Rectangle 4"/>
          <p:cNvSpPr>
            <a:spLocks noGrp="1" noChangeArrowheads="1"/>
          </p:cNvSpPr>
          <p:nvPr>
            <p:ph type="ftr" sz="quarter" idx="2"/>
          </p:nvPr>
        </p:nvSpPr>
        <p:spPr bwMode="auto">
          <a:xfrm>
            <a:off x="0"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l" defTabSz="895350" eaLnBrk="1" hangingPunct="1">
              <a:defRPr sz="1200">
                <a:solidFill>
                  <a:schemeClr val="tx1"/>
                </a:solidFill>
                <a:latin typeface="Arial" pitchFamily="34" charset="0"/>
              </a:defRPr>
            </a:lvl1pPr>
          </a:lstStyle>
          <a:p>
            <a:pPr>
              <a:defRPr/>
            </a:pPr>
            <a:r>
              <a:rPr lang="en-US"/>
              <a:t>Copyright 2000 N. AYDIN. All rights reserved.</a:t>
            </a:r>
          </a:p>
        </p:txBody>
      </p:sp>
      <p:sp>
        <p:nvSpPr>
          <p:cNvPr id="60421" name="Rectangle 5"/>
          <p:cNvSpPr>
            <a:spLocks noGrp="1" noChangeArrowheads="1"/>
          </p:cNvSpPr>
          <p:nvPr>
            <p:ph type="sldNum" sz="quarter" idx="3"/>
          </p:nvPr>
        </p:nvSpPr>
        <p:spPr bwMode="auto">
          <a:xfrm>
            <a:off x="3762375"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r" defTabSz="895350" eaLnBrk="1" hangingPunct="1">
              <a:defRPr sz="1200">
                <a:solidFill>
                  <a:schemeClr val="tx1"/>
                </a:solidFill>
              </a:defRPr>
            </a:lvl1pPr>
          </a:lstStyle>
          <a:p>
            <a:pPr>
              <a:defRPr/>
            </a:pPr>
            <a:fld id="{6A9E6D6F-BBEB-47C5-9348-756CC02B4706}" type="slidenum">
              <a:rPr lang="en-US" altLang="tr-TR"/>
              <a:pPr>
                <a:defRPr/>
              </a:pPr>
              <a:t>‹#›</a:t>
            </a:fld>
            <a:endParaRPr lang="en-US" altLang="tr-TR"/>
          </a:p>
        </p:txBody>
      </p:sp>
    </p:spTree>
    <p:extLst>
      <p:ext uri="{BB962C8B-B14F-4D97-AF65-F5344CB8AC3E}">
        <p14:creationId xmlns:p14="http://schemas.microsoft.com/office/powerpoint/2010/main" val="1066424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l" defTabSz="895350" eaLnBrk="0" hangingPunct="0">
              <a:defRPr sz="1200">
                <a:solidFill>
                  <a:schemeClr val="tx1"/>
                </a:solidFill>
                <a:latin typeface="Arial" pitchFamily="34" charset="0"/>
              </a:defRPr>
            </a:lvl1pPr>
          </a:lstStyle>
          <a:p>
            <a:pPr>
              <a:defRPr/>
            </a:pPr>
            <a:endParaRPr lang="tr-TR"/>
          </a:p>
        </p:txBody>
      </p:sp>
      <p:sp>
        <p:nvSpPr>
          <p:cNvPr id="4099" name="Rectangle 3"/>
          <p:cNvSpPr>
            <a:spLocks noGrp="1" noChangeArrowheads="1"/>
          </p:cNvSpPr>
          <p:nvPr>
            <p:ph type="dt" idx="1"/>
          </p:nvPr>
        </p:nvSpPr>
        <p:spPr bwMode="auto">
          <a:xfrm>
            <a:off x="3762375"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r" defTabSz="895350" eaLnBrk="0" hangingPunct="0">
              <a:defRPr sz="1200">
                <a:solidFill>
                  <a:schemeClr val="tx1"/>
                </a:solidFill>
                <a:latin typeface="Arial" pitchFamily="34" charset="0"/>
              </a:defRPr>
            </a:lvl1pPr>
          </a:lstStyle>
          <a:p>
            <a:pPr>
              <a:defRPr/>
            </a:pPr>
            <a:endParaRPr lang="tr-TR"/>
          </a:p>
        </p:txBody>
      </p:sp>
      <p:sp>
        <p:nvSpPr>
          <p:cNvPr id="2052" name="Rectangle 4"/>
          <p:cNvSpPr>
            <a:spLocks noGrp="1" noRot="1" noChangeAspect="1" noChangeArrowheads="1" noTextEdit="1"/>
          </p:cNvSpPr>
          <p:nvPr>
            <p:ph type="sldImg" idx="2"/>
          </p:nvPr>
        </p:nvSpPr>
        <p:spPr bwMode="auto">
          <a:xfrm>
            <a:off x="908050" y="723900"/>
            <a:ext cx="4826000" cy="3619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63575" y="4584700"/>
            <a:ext cx="5314950" cy="4344988"/>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p>
            <a:pPr lvl="0"/>
            <a:r>
              <a:rPr lang="tr-TR" noProof="0"/>
              <a:t>Click to edit Master text styles</a:t>
            </a:r>
          </a:p>
          <a:p>
            <a:pPr lvl="1"/>
            <a:r>
              <a:rPr lang="tr-TR" noProof="0"/>
              <a:t>Second level</a:t>
            </a:r>
          </a:p>
          <a:p>
            <a:pPr lvl="2"/>
            <a:r>
              <a:rPr lang="tr-TR" noProof="0"/>
              <a:t>Third level</a:t>
            </a:r>
          </a:p>
          <a:p>
            <a:pPr lvl="3"/>
            <a:r>
              <a:rPr lang="tr-TR" noProof="0"/>
              <a:t>Fourth level</a:t>
            </a:r>
          </a:p>
          <a:p>
            <a:pPr lvl="4"/>
            <a:r>
              <a:rPr lang="tr-TR" noProof="0"/>
              <a:t>Fifth level</a:t>
            </a:r>
          </a:p>
        </p:txBody>
      </p:sp>
      <p:sp>
        <p:nvSpPr>
          <p:cNvPr id="4102" name="Rectangle 6"/>
          <p:cNvSpPr>
            <a:spLocks noGrp="1" noChangeArrowheads="1"/>
          </p:cNvSpPr>
          <p:nvPr>
            <p:ph type="ftr" sz="quarter" idx="4"/>
          </p:nvPr>
        </p:nvSpPr>
        <p:spPr bwMode="auto">
          <a:xfrm>
            <a:off x="0"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l" defTabSz="895350" eaLnBrk="0" hangingPunct="0">
              <a:defRPr sz="1200">
                <a:solidFill>
                  <a:schemeClr val="tx1"/>
                </a:solidFill>
                <a:latin typeface="Arial" pitchFamily="34" charset="0"/>
              </a:defRPr>
            </a:lvl1pPr>
          </a:lstStyle>
          <a:p>
            <a:pPr>
              <a:defRPr/>
            </a:pPr>
            <a:r>
              <a:rPr lang="tr-TR"/>
              <a:t>Copyright 2000 N. AYDIN. All rights reserved.</a:t>
            </a:r>
          </a:p>
        </p:txBody>
      </p:sp>
      <p:sp>
        <p:nvSpPr>
          <p:cNvPr id="4103" name="Rectangle 7"/>
          <p:cNvSpPr>
            <a:spLocks noGrp="1" noChangeArrowheads="1"/>
          </p:cNvSpPr>
          <p:nvPr>
            <p:ph type="sldNum" sz="quarter" idx="5"/>
          </p:nvPr>
        </p:nvSpPr>
        <p:spPr bwMode="auto">
          <a:xfrm>
            <a:off x="3762375"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r" defTabSz="895350">
              <a:defRPr sz="1200">
                <a:solidFill>
                  <a:schemeClr val="tx1"/>
                </a:solidFill>
              </a:defRPr>
            </a:lvl1pPr>
          </a:lstStyle>
          <a:p>
            <a:pPr>
              <a:defRPr/>
            </a:pPr>
            <a:fld id="{00349A9B-B0C4-475A-B093-4422AE69793A}" type="slidenum">
              <a:rPr lang="tr-TR" altLang="tr-TR"/>
              <a:pPr>
                <a:defRPr/>
              </a:pPr>
              <a:t>‹#›</a:t>
            </a:fld>
            <a:endParaRPr lang="tr-TR" altLang="tr-TR"/>
          </a:p>
        </p:txBody>
      </p:sp>
    </p:spTree>
    <p:extLst>
      <p:ext uri="{BB962C8B-B14F-4D97-AF65-F5344CB8AC3E}">
        <p14:creationId xmlns:p14="http://schemas.microsoft.com/office/powerpoint/2010/main" val="2361818749"/>
      </p:ext>
    </p:extLst>
  </p:cSld>
  <p:clrMap bg1="lt1" tx1="dk1" bg2="lt2" tx2="dk2" accent1="accent1" accent2="accent2" accent3="accent3" accent4="accent4" accent5="accent5" accent6="accent6" hlink="hlink" folHlink="folHlink"/>
  <p:hf hdr="0" dt="0"/>
  <p:notesStyle>
    <a:lvl1pPr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defTabSz="895350">
              <a:spcBef>
                <a:spcPct val="30000"/>
              </a:spcBef>
              <a:defRPr kumimoji="1" sz="1200">
                <a:solidFill>
                  <a:schemeClr val="tx1"/>
                </a:solidFill>
                <a:latin typeface="Times New Roman" panose="02020603050405020304" pitchFamily="18" charset="0"/>
              </a:defRPr>
            </a:lvl1pPr>
            <a:lvl2pPr marL="742950" indent="-285750" algn="just" defTabSz="895350">
              <a:spcBef>
                <a:spcPct val="30000"/>
              </a:spcBef>
              <a:defRPr kumimoji="1" sz="1200">
                <a:solidFill>
                  <a:schemeClr val="tx1"/>
                </a:solidFill>
                <a:latin typeface="Times New Roman" panose="02020603050405020304" pitchFamily="18" charset="0"/>
              </a:defRPr>
            </a:lvl2pPr>
            <a:lvl3pPr marL="1143000" indent="-228600" algn="just" defTabSz="895350">
              <a:spcBef>
                <a:spcPct val="30000"/>
              </a:spcBef>
              <a:defRPr kumimoji="1" sz="1200">
                <a:solidFill>
                  <a:schemeClr val="tx1"/>
                </a:solidFill>
                <a:latin typeface="Times New Roman" panose="02020603050405020304" pitchFamily="18" charset="0"/>
              </a:defRPr>
            </a:lvl3pPr>
            <a:lvl4pPr marL="1600200" indent="-228600" algn="just" defTabSz="895350">
              <a:spcBef>
                <a:spcPct val="30000"/>
              </a:spcBef>
              <a:defRPr kumimoji="1" sz="1200">
                <a:solidFill>
                  <a:schemeClr val="tx1"/>
                </a:solidFill>
                <a:latin typeface="Times New Roman" panose="02020603050405020304" pitchFamily="18" charset="0"/>
              </a:defRPr>
            </a:lvl4pPr>
            <a:lvl5pPr marL="2057400" indent="-228600" algn="just" defTabSz="895350">
              <a:spcBef>
                <a:spcPct val="30000"/>
              </a:spcBef>
              <a:defRPr kumimoji="1" sz="1200">
                <a:solidFill>
                  <a:schemeClr val="tx1"/>
                </a:solidFill>
                <a:latin typeface="Times New Roman" panose="02020603050405020304" pitchFamily="18" charset="0"/>
              </a:defRPr>
            </a:lvl5pPr>
            <a:lvl6pPr marL="25146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l">
              <a:spcBef>
                <a:spcPct val="0"/>
              </a:spcBef>
            </a:pPr>
            <a:r>
              <a:rPr kumimoji="0" lang="tr-TR" altLang="tr-TR">
                <a:latin typeface="Arial" panose="020B0604020202020204" pitchFamily="34" charset="0"/>
              </a:rPr>
              <a:t>Copyright 2000 N. AYDIN. All rights reserved.</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defTabSz="895350">
              <a:spcBef>
                <a:spcPct val="30000"/>
              </a:spcBef>
              <a:defRPr kumimoji="1" sz="1200">
                <a:solidFill>
                  <a:schemeClr val="tx1"/>
                </a:solidFill>
                <a:latin typeface="Times New Roman" panose="02020603050405020304" pitchFamily="18" charset="0"/>
              </a:defRPr>
            </a:lvl1pPr>
            <a:lvl2pPr marL="742950" indent="-285750" algn="just" defTabSz="895350">
              <a:spcBef>
                <a:spcPct val="30000"/>
              </a:spcBef>
              <a:defRPr kumimoji="1" sz="1200">
                <a:solidFill>
                  <a:schemeClr val="tx1"/>
                </a:solidFill>
                <a:latin typeface="Times New Roman" panose="02020603050405020304" pitchFamily="18" charset="0"/>
              </a:defRPr>
            </a:lvl2pPr>
            <a:lvl3pPr marL="1143000" indent="-228600" algn="just" defTabSz="895350">
              <a:spcBef>
                <a:spcPct val="30000"/>
              </a:spcBef>
              <a:defRPr kumimoji="1" sz="1200">
                <a:solidFill>
                  <a:schemeClr val="tx1"/>
                </a:solidFill>
                <a:latin typeface="Times New Roman" panose="02020603050405020304" pitchFamily="18" charset="0"/>
              </a:defRPr>
            </a:lvl3pPr>
            <a:lvl4pPr marL="1600200" indent="-228600" algn="just" defTabSz="895350">
              <a:spcBef>
                <a:spcPct val="30000"/>
              </a:spcBef>
              <a:defRPr kumimoji="1" sz="1200">
                <a:solidFill>
                  <a:schemeClr val="tx1"/>
                </a:solidFill>
                <a:latin typeface="Times New Roman" panose="02020603050405020304" pitchFamily="18" charset="0"/>
              </a:defRPr>
            </a:lvl4pPr>
            <a:lvl5pPr marL="2057400" indent="-228600" algn="just" defTabSz="895350">
              <a:spcBef>
                <a:spcPct val="30000"/>
              </a:spcBef>
              <a:defRPr kumimoji="1" sz="1200">
                <a:solidFill>
                  <a:schemeClr val="tx1"/>
                </a:solidFill>
                <a:latin typeface="Times New Roman" panose="02020603050405020304" pitchFamily="18" charset="0"/>
              </a:defRPr>
            </a:lvl5pPr>
            <a:lvl6pPr marL="25146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A222F31A-9C2E-4B27-8692-2CA5B1580B69}" type="slidenum">
              <a:rPr kumimoji="0" lang="tr-TR" altLang="tr-TR" smtClean="0">
                <a:latin typeface="Arial" panose="020B0604020202020204" pitchFamily="34" charset="0"/>
              </a:rPr>
              <a:pPr algn="r">
                <a:spcBef>
                  <a:spcPct val="0"/>
                </a:spcBef>
              </a:pPr>
              <a:t>1</a:t>
            </a:fld>
            <a:endParaRPr kumimoji="0" lang="tr-TR" altLang="tr-TR">
              <a:latin typeface="Arial" panose="020B0604020202020204" pitchFamily="34" charset="0"/>
            </a:endParaRPr>
          </a:p>
        </p:txBody>
      </p:sp>
      <p:sp>
        <p:nvSpPr>
          <p:cNvPr id="6148" name="Rectangle 2"/>
          <p:cNvSpPr>
            <a:spLocks noGrp="1" noRot="1" noChangeAspect="1" noChangeArrowheads="1" noTextEdit="1"/>
          </p:cNvSpPr>
          <p:nvPr>
            <p:ph type="sldImg"/>
          </p:nvPr>
        </p:nvSpPr>
        <p:spPr>
          <a:xfrm>
            <a:off x="917575" y="730250"/>
            <a:ext cx="4808538" cy="3606800"/>
          </a:xfrm>
          <a:ln/>
        </p:spPr>
      </p:sp>
      <p:sp>
        <p:nvSpPr>
          <p:cNvPr id="6149" name="Rectangle 3"/>
          <p:cNvSpPr>
            <a:spLocks noGrp="1" noChangeArrowheads="1"/>
          </p:cNvSpPr>
          <p:nvPr>
            <p:ph type="body" idx="1"/>
          </p:nvPr>
        </p:nvSpPr>
        <p:spPr>
          <a:xfrm>
            <a:off x="882650" y="4583113"/>
            <a:ext cx="4875213"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9" tIns="45184" rIns="90369" bIns="45184"/>
          <a:lstStyle/>
          <a:p>
            <a:pPr eaLnBrk="1" hangingPunct="1"/>
            <a:endParaRPr lang="en-US" altLang="tr-TR"/>
          </a:p>
        </p:txBody>
      </p:sp>
    </p:spTree>
    <p:extLst>
      <p:ext uri="{BB962C8B-B14F-4D97-AF65-F5344CB8AC3E}">
        <p14:creationId xmlns:p14="http://schemas.microsoft.com/office/powerpoint/2010/main" val="3577892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a:extLst>
              <a:ext uri="{FF2B5EF4-FFF2-40B4-BE49-F238E27FC236}">
                <a16:creationId xmlns:a16="http://schemas.microsoft.com/office/drawing/2014/main" id="{17D91726-F0C6-3F81-6DA4-18E3D74DB52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25603" name="Rectangle 7">
            <a:extLst>
              <a:ext uri="{FF2B5EF4-FFF2-40B4-BE49-F238E27FC236}">
                <a16:creationId xmlns:a16="http://schemas.microsoft.com/office/drawing/2014/main" id="{2D3387FF-F38B-A1B2-504D-CCA732B0E2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E5AFDD0-8800-46B2-A0AB-48F17AFE7ED9}" type="slidenum">
              <a:rPr lang="tr-TR" altLang="tr-TR" sz="1200">
                <a:latin typeface="Arial" panose="020B0604020202020204" pitchFamily="34" charset="0"/>
              </a:rPr>
              <a:pPr/>
              <a:t>10</a:t>
            </a:fld>
            <a:endParaRPr lang="tr-TR" altLang="tr-TR" sz="1200">
              <a:latin typeface="Arial" panose="020B0604020202020204" pitchFamily="34" charset="0"/>
            </a:endParaRPr>
          </a:p>
        </p:txBody>
      </p:sp>
      <p:sp>
        <p:nvSpPr>
          <p:cNvPr id="25604" name="Rectangle 2">
            <a:extLst>
              <a:ext uri="{FF2B5EF4-FFF2-40B4-BE49-F238E27FC236}">
                <a16:creationId xmlns:a16="http://schemas.microsoft.com/office/drawing/2014/main" id="{3B9EA6F5-63F1-93B9-D94A-A9B8EB842251}"/>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3FE23C41-2E14-4CFC-DC0C-927E0CA130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a:extLst>
              <a:ext uri="{FF2B5EF4-FFF2-40B4-BE49-F238E27FC236}">
                <a16:creationId xmlns:a16="http://schemas.microsoft.com/office/drawing/2014/main" id="{595E8BA6-49C1-8B62-F514-BCBB855379B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27651" name="Rectangle 7">
            <a:extLst>
              <a:ext uri="{FF2B5EF4-FFF2-40B4-BE49-F238E27FC236}">
                <a16:creationId xmlns:a16="http://schemas.microsoft.com/office/drawing/2014/main" id="{24F27D17-1A6B-A77C-62FA-8303F5C3E2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89C2844-2242-4E00-AF4C-19CA66D42BDB}" type="slidenum">
              <a:rPr lang="tr-TR" altLang="tr-TR" sz="1200">
                <a:latin typeface="Arial" panose="020B0604020202020204" pitchFamily="34" charset="0"/>
              </a:rPr>
              <a:pPr/>
              <a:t>11</a:t>
            </a:fld>
            <a:endParaRPr lang="tr-TR" altLang="tr-TR" sz="1200">
              <a:latin typeface="Arial" panose="020B0604020202020204" pitchFamily="34" charset="0"/>
            </a:endParaRPr>
          </a:p>
        </p:txBody>
      </p:sp>
      <p:sp>
        <p:nvSpPr>
          <p:cNvPr id="27652" name="Rectangle 2">
            <a:extLst>
              <a:ext uri="{FF2B5EF4-FFF2-40B4-BE49-F238E27FC236}">
                <a16:creationId xmlns:a16="http://schemas.microsoft.com/office/drawing/2014/main" id="{2CF94C95-0678-0757-6DC7-F56CB4EFA77F}"/>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D440AFB7-99B8-3D98-3720-A606D2A7C5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6D901295-840B-0729-D754-1CD7C95F93B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29699" name="Rectangle 7">
            <a:extLst>
              <a:ext uri="{FF2B5EF4-FFF2-40B4-BE49-F238E27FC236}">
                <a16:creationId xmlns:a16="http://schemas.microsoft.com/office/drawing/2014/main" id="{029DBF70-75AF-72C6-6DAA-AE5A93971F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91067B6-C45D-4E38-BBE0-D82FFB498512}" type="slidenum">
              <a:rPr lang="tr-TR" altLang="tr-TR" sz="1200">
                <a:latin typeface="Arial" panose="020B0604020202020204" pitchFamily="34" charset="0"/>
              </a:rPr>
              <a:pPr/>
              <a:t>12</a:t>
            </a:fld>
            <a:endParaRPr lang="tr-TR" altLang="tr-TR" sz="1200">
              <a:latin typeface="Arial" panose="020B0604020202020204" pitchFamily="34" charset="0"/>
            </a:endParaRPr>
          </a:p>
        </p:txBody>
      </p:sp>
      <p:sp>
        <p:nvSpPr>
          <p:cNvPr id="29700" name="Rectangle 2">
            <a:extLst>
              <a:ext uri="{FF2B5EF4-FFF2-40B4-BE49-F238E27FC236}">
                <a16:creationId xmlns:a16="http://schemas.microsoft.com/office/drawing/2014/main" id="{D1A69FBE-1C13-DC55-F3F3-8A92B402E419}"/>
              </a:ext>
            </a:extLst>
          </p:cNvPr>
          <p:cNvSpPr>
            <a:spLocks noGrp="1" noRot="1" noChangeAspect="1" noChangeArrowheads="1" noTextEdit="1"/>
          </p:cNvSpPr>
          <p:nvPr>
            <p:ph type="sldImg"/>
          </p:nvPr>
        </p:nvSpPr>
        <p:spPr>
          <a:ln/>
        </p:spPr>
      </p:sp>
      <p:sp>
        <p:nvSpPr>
          <p:cNvPr id="29701" name="Rectangle 3">
            <a:extLst>
              <a:ext uri="{FF2B5EF4-FFF2-40B4-BE49-F238E27FC236}">
                <a16:creationId xmlns:a16="http://schemas.microsoft.com/office/drawing/2014/main" id="{2FD210E2-84C5-A349-9EA1-4A74F758CE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E13ACD33-91B6-6D90-D93B-BEA912FCC52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31747" name="Rectangle 7">
            <a:extLst>
              <a:ext uri="{FF2B5EF4-FFF2-40B4-BE49-F238E27FC236}">
                <a16:creationId xmlns:a16="http://schemas.microsoft.com/office/drawing/2014/main" id="{37572033-7A34-6F9E-5024-3BE920A4A6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65DEE8F-D6A0-4176-9CE4-C4EEB7F44F72}" type="slidenum">
              <a:rPr lang="tr-TR" altLang="tr-TR" sz="1200">
                <a:latin typeface="Arial" panose="020B0604020202020204" pitchFamily="34" charset="0"/>
              </a:rPr>
              <a:pPr/>
              <a:t>13</a:t>
            </a:fld>
            <a:endParaRPr lang="tr-TR" altLang="tr-TR" sz="1200">
              <a:latin typeface="Arial" panose="020B0604020202020204" pitchFamily="34" charset="0"/>
            </a:endParaRPr>
          </a:p>
        </p:txBody>
      </p:sp>
      <p:sp>
        <p:nvSpPr>
          <p:cNvPr id="31748" name="Rectangle 2">
            <a:extLst>
              <a:ext uri="{FF2B5EF4-FFF2-40B4-BE49-F238E27FC236}">
                <a16:creationId xmlns:a16="http://schemas.microsoft.com/office/drawing/2014/main" id="{D5197FBB-76DB-84CD-52E9-4E34DDF66B8F}"/>
              </a:ext>
            </a:extLst>
          </p:cNvPr>
          <p:cNvSpPr>
            <a:spLocks noGrp="1" noRot="1" noChangeAspect="1" noChangeArrowheads="1" noTextEdit="1"/>
          </p:cNvSpPr>
          <p:nvPr>
            <p:ph type="sldImg"/>
          </p:nvPr>
        </p:nvSpPr>
        <p:spPr>
          <a:ln/>
        </p:spPr>
      </p:sp>
      <p:sp>
        <p:nvSpPr>
          <p:cNvPr id="31749" name="Rectangle 3">
            <a:extLst>
              <a:ext uri="{FF2B5EF4-FFF2-40B4-BE49-F238E27FC236}">
                <a16:creationId xmlns:a16="http://schemas.microsoft.com/office/drawing/2014/main" id="{D579CF0C-7AE3-7EE3-7948-A3F03D4430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a:extLst>
              <a:ext uri="{FF2B5EF4-FFF2-40B4-BE49-F238E27FC236}">
                <a16:creationId xmlns:a16="http://schemas.microsoft.com/office/drawing/2014/main" id="{CBA508E2-70E8-8C87-4E95-1D467BDD537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33795" name="Rectangle 7">
            <a:extLst>
              <a:ext uri="{FF2B5EF4-FFF2-40B4-BE49-F238E27FC236}">
                <a16:creationId xmlns:a16="http://schemas.microsoft.com/office/drawing/2014/main" id="{3326E46B-F353-EE69-6777-05DBD178D7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BE5658F-4DF6-49D0-965C-F9785E2E1CC1}" type="slidenum">
              <a:rPr lang="tr-TR" altLang="tr-TR" sz="1200">
                <a:latin typeface="Arial" panose="020B0604020202020204" pitchFamily="34" charset="0"/>
              </a:rPr>
              <a:pPr/>
              <a:t>14</a:t>
            </a:fld>
            <a:endParaRPr lang="tr-TR" altLang="tr-TR" sz="1200">
              <a:latin typeface="Arial" panose="020B0604020202020204" pitchFamily="34" charset="0"/>
            </a:endParaRPr>
          </a:p>
        </p:txBody>
      </p:sp>
      <p:sp>
        <p:nvSpPr>
          <p:cNvPr id="33796" name="Rectangle 2">
            <a:extLst>
              <a:ext uri="{FF2B5EF4-FFF2-40B4-BE49-F238E27FC236}">
                <a16:creationId xmlns:a16="http://schemas.microsoft.com/office/drawing/2014/main" id="{9DF439C6-119C-3F35-85E3-AF37A00816FA}"/>
              </a:ext>
            </a:extLst>
          </p:cNvPr>
          <p:cNvSpPr>
            <a:spLocks noGrp="1" noRot="1" noChangeAspect="1" noChangeArrowheads="1" noTextEdit="1"/>
          </p:cNvSpPr>
          <p:nvPr>
            <p:ph type="sldImg"/>
          </p:nvPr>
        </p:nvSpPr>
        <p:spPr>
          <a:ln/>
        </p:spPr>
      </p:sp>
      <p:sp>
        <p:nvSpPr>
          <p:cNvPr id="33797" name="Rectangle 3">
            <a:extLst>
              <a:ext uri="{FF2B5EF4-FFF2-40B4-BE49-F238E27FC236}">
                <a16:creationId xmlns:a16="http://schemas.microsoft.com/office/drawing/2014/main" id="{B9D81544-ADDB-6EF0-968B-37F3E54A4E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a:extLst>
              <a:ext uri="{FF2B5EF4-FFF2-40B4-BE49-F238E27FC236}">
                <a16:creationId xmlns:a16="http://schemas.microsoft.com/office/drawing/2014/main" id="{CF4AD229-064B-4DC9-4E15-A03CC87DF67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35843" name="Rectangle 7">
            <a:extLst>
              <a:ext uri="{FF2B5EF4-FFF2-40B4-BE49-F238E27FC236}">
                <a16:creationId xmlns:a16="http://schemas.microsoft.com/office/drawing/2014/main" id="{C3B70D2C-4CCC-CB22-2D43-A5DF2687B8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26EF9C9-33F2-4688-A047-2678BF739F95}" type="slidenum">
              <a:rPr lang="tr-TR" altLang="tr-TR" sz="1200">
                <a:latin typeface="Arial" panose="020B0604020202020204" pitchFamily="34" charset="0"/>
              </a:rPr>
              <a:pPr/>
              <a:t>15</a:t>
            </a:fld>
            <a:endParaRPr lang="tr-TR" altLang="tr-TR" sz="1200">
              <a:latin typeface="Arial" panose="020B0604020202020204" pitchFamily="34" charset="0"/>
            </a:endParaRPr>
          </a:p>
        </p:txBody>
      </p:sp>
      <p:sp>
        <p:nvSpPr>
          <p:cNvPr id="35844" name="Rectangle 2">
            <a:extLst>
              <a:ext uri="{FF2B5EF4-FFF2-40B4-BE49-F238E27FC236}">
                <a16:creationId xmlns:a16="http://schemas.microsoft.com/office/drawing/2014/main" id="{25F5EA29-518C-B761-721F-EFDE7E9839D9}"/>
              </a:ext>
            </a:extLst>
          </p:cNvPr>
          <p:cNvSpPr>
            <a:spLocks noGrp="1" noRot="1" noChangeAspect="1" noChangeArrowheads="1" noTextEdit="1"/>
          </p:cNvSpPr>
          <p:nvPr>
            <p:ph type="sldImg"/>
          </p:nvPr>
        </p:nvSpPr>
        <p:spPr>
          <a:ln/>
        </p:spPr>
      </p:sp>
      <p:sp>
        <p:nvSpPr>
          <p:cNvPr id="35845" name="Rectangle 3">
            <a:extLst>
              <a:ext uri="{FF2B5EF4-FFF2-40B4-BE49-F238E27FC236}">
                <a16:creationId xmlns:a16="http://schemas.microsoft.com/office/drawing/2014/main" id="{BC7585C9-EFFD-3253-A219-C290BEA5BD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a:extLst>
              <a:ext uri="{FF2B5EF4-FFF2-40B4-BE49-F238E27FC236}">
                <a16:creationId xmlns:a16="http://schemas.microsoft.com/office/drawing/2014/main" id="{9CAABC79-43A5-2BDC-4429-D7537C93C80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37891" name="Rectangle 7">
            <a:extLst>
              <a:ext uri="{FF2B5EF4-FFF2-40B4-BE49-F238E27FC236}">
                <a16:creationId xmlns:a16="http://schemas.microsoft.com/office/drawing/2014/main" id="{2C5718B7-2E5D-C61B-B90A-01A18C35E1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E4F815-3BA3-4E24-887F-8192E16344CF}" type="slidenum">
              <a:rPr lang="tr-TR" altLang="tr-TR" sz="1200">
                <a:latin typeface="Arial" panose="020B0604020202020204" pitchFamily="34" charset="0"/>
              </a:rPr>
              <a:pPr/>
              <a:t>16</a:t>
            </a:fld>
            <a:endParaRPr lang="tr-TR" altLang="tr-TR" sz="1200">
              <a:latin typeface="Arial" panose="020B0604020202020204" pitchFamily="34" charset="0"/>
            </a:endParaRPr>
          </a:p>
        </p:txBody>
      </p:sp>
      <p:sp>
        <p:nvSpPr>
          <p:cNvPr id="37892" name="Rectangle 2">
            <a:extLst>
              <a:ext uri="{FF2B5EF4-FFF2-40B4-BE49-F238E27FC236}">
                <a16:creationId xmlns:a16="http://schemas.microsoft.com/office/drawing/2014/main" id="{20F302A1-E46F-D2BF-63B8-6DC44F8C67D4}"/>
              </a:ext>
            </a:extLst>
          </p:cNvPr>
          <p:cNvSpPr>
            <a:spLocks noGrp="1" noRot="1" noChangeAspect="1" noChangeArrowheads="1" noTextEdit="1"/>
          </p:cNvSpPr>
          <p:nvPr>
            <p:ph type="sldImg"/>
          </p:nvPr>
        </p:nvSpPr>
        <p:spPr>
          <a:ln/>
        </p:spPr>
      </p:sp>
      <p:sp>
        <p:nvSpPr>
          <p:cNvPr id="37893" name="Rectangle 3">
            <a:extLst>
              <a:ext uri="{FF2B5EF4-FFF2-40B4-BE49-F238E27FC236}">
                <a16:creationId xmlns:a16="http://schemas.microsoft.com/office/drawing/2014/main" id="{549B47CF-2D12-14BC-042E-4A595923DE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a:extLst>
              <a:ext uri="{FF2B5EF4-FFF2-40B4-BE49-F238E27FC236}">
                <a16:creationId xmlns:a16="http://schemas.microsoft.com/office/drawing/2014/main" id="{C7B8D470-7CCF-8D02-75E8-3ED8FB6A92D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39939" name="Rectangle 7">
            <a:extLst>
              <a:ext uri="{FF2B5EF4-FFF2-40B4-BE49-F238E27FC236}">
                <a16:creationId xmlns:a16="http://schemas.microsoft.com/office/drawing/2014/main" id="{0D12C7BC-58F0-3603-E216-AFA4AE1231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25BA80-9957-4EA1-BED3-E70BAD9857E1}" type="slidenum">
              <a:rPr lang="tr-TR" altLang="tr-TR" sz="1200">
                <a:latin typeface="Arial" panose="020B0604020202020204" pitchFamily="34" charset="0"/>
              </a:rPr>
              <a:pPr/>
              <a:t>17</a:t>
            </a:fld>
            <a:endParaRPr lang="tr-TR" altLang="tr-TR" sz="1200">
              <a:latin typeface="Arial" panose="020B0604020202020204" pitchFamily="34" charset="0"/>
            </a:endParaRPr>
          </a:p>
        </p:txBody>
      </p:sp>
      <p:sp>
        <p:nvSpPr>
          <p:cNvPr id="39940" name="Rectangle 2">
            <a:extLst>
              <a:ext uri="{FF2B5EF4-FFF2-40B4-BE49-F238E27FC236}">
                <a16:creationId xmlns:a16="http://schemas.microsoft.com/office/drawing/2014/main" id="{B721EE25-6C62-95F1-70E9-1E1267CBA2A6}"/>
              </a:ext>
            </a:extLst>
          </p:cNvPr>
          <p:cNvSpPr>
            <a:spLocks noGrp="1" noRot="1" noChangeAspect="1" noChangeArrowheads="1" noTextEdit="1"/>
          </p:cNvSpPr>
          <p:nvPr>
            <p:ph type="sldImg"/>
          </p:nvPr>
        </p:nvSpPr>
        <p:spPr>
          <a:ln/>
        </p:spPr>
      </p:sp>
      <p:sp>
        <p:nvSpPr>
          <p:cNvPr id="39941" name="Rectangle 3">
            <a:extLst>
              <a:ext uri="{FF2B5EF4-FFF2-40B4-BE49-F238E27FC236}">
                <a16:creationId xmlns:a16="http://schemas.microsoft.com/office/drawing/2014/main" id="{AA400E1C-287F-02FF-CFDE-85BB8D6680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a:extLst>
              <a:ext uri="{FF2B5EF4-FFF2-40B4-BE49-F238E27FC236}">
                <a16:creationId xmlns:a16="http://schemas.microsoft.com/office/drawing/2014/main" id="{9B52FAF2-F1BF-18FB-C597-54E58CC3082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41987" name="Rectangle 7">
            <a:extLst>
              <a:ext uri="{FF2B5EF4-FFF2-40B4-BE49-F238E27FC236}">
                <a16:creationId xmlns:a16="http://schemas.microsoft.com/office/drawing/2014/main" id="{89508872-6927-3978-1EDC-5BF9EFDCFB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89576D7-1BC6-473F-9D26-301F8E81E221}" type="slidenum">
              <a:rPr lang="tr-TR" altLang="tr-TR" sz="1200">
                <a:latin typeface="Arial" panose="020B0604020202020204" pitchFamily="34" charset="0"/>
              </a:rPr>
              <a:pPr/>
              <a:t>18</a:t>
            </a:fld>
            <a:endParaRPr lang="tr-TR" altLang="tr-TR" sz="1200">
              <a:latin typeface="Arial" panose="020B0604020202020204" pitchFamily="34" charset="0"/>
            </a:endParaRPr>
          </a:p>
        </p:txBody>
      </p:sp>
      <p:sp>
        <p:nvSpPr>
          <p:cNvPr id="41988" name="Rectangle 2">
            <a:extLst>
              <a:ext uri="{FF2B5EF4-FFF2-40B4-BE49-F238E27FC236}">
                <a16:creationId xmlns:a16="http://schemas.microsoft.com/office/drawing/2014/main" id="{03A5BE62-6420-8E43-A81A-E0C129F21428}"/>
              </a:ext>
            </a:extLst>
          </p:cNvPr>
          <p:cNvSpPr>
            <a:spLocks noGrp="1" noRot="1" noChangeAspect="1" noChangeArrowheads="1" noTextEdit="1"/>
          </p:cNvSpPr>
          <p:nvPr>
            <p:ph type="sldImg"/>
          </p:nvPr>
        </p:nvSpPr>
        <p:spPr>
          <a:ln/>
        </p:spPr>
      </p:sp>
      <p:sp>
        <p:nvSpPr>
          <p:cNvPr id="41989" name="Rectangle 3">
            <a:extLst>
              <a:ext uri="{FF2B5EF4-FFF2-40B4-BE49-F238E27FC236}">
                <a16:creationId xmlns:a16="http://schemas.microsoft.com/office/drawing/2014/main" id="{18CB74F4-4B41-7C59-A394-C31FC756BE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a:extLst>
              <a:ext uri="{FF2B5EF4-FFF2-40B4-BE49-F238E27FC236}">
                <a16:creationId xmlns:a16="http://schemas.microsoft.com/office/drawing/2014/main" id="{CDBB3F5E-34AC-AFD6-9D6F-5AA11DB3652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44035" name="Rectangle 7">
            <a:extLst>
              <a:ext uri="{FF2B5EF4-FFF2-40B4-BE49-F238E27FC236}">
                <a16:creationId xmlns:a16="http://schemas.microsoft.com/office/drawing/2014/main" id="{D6DD863B-63F4-8E2B-54CF-A171D91BAC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3351B07-66DC-4BE5-9F45-97165431092C}" type="slidenum">
              <a:rPr lang="tr-TR" altLang="tr-TR" sz="1200">
                <a:latin typeface="Arial" panose="020B0604020202020204" pitchFamily="34" charset="0"/>
              </a:rPr>
              <a:pPr/>
              <a:t>19</a:t>
            </a:fld>
            <a:endParaRPr lang="tr-TR" altLang="tr-TR" sz="1200">
              <a:latin typeface="Arial" panose="020B0604020202020204" pitchFamily="34" charset="0"/>
            </a:endParaRPr>
          </a:p>
        </p:txBody>
      </p:sp>
      <p:sp>
        <p:nvSpPr>
          <p:cNvPr id="44036" name="Rectangle 2">
            <a:extLst>
              <a:ext uri="{FF2B5EF4-FFF2-40B4-BE49-F238E27FC236}">
                <a16:creationId xmlns:a16="http://schemas.microsoft.com/office/drawing/2014/main" id="{BF00FB4A-0B2C-A09B-F52E-B213A9D5EAD7}"/>
              </a:ext>
            </a:extLst>
          </p:cNvPr>
          <p:cNvSpPr>
            <a:spLocks noGrp="1" noRot="1" noChangeAspect="1" noChangeArrowheads="1" noTextEdit="1"/>
          </p:cNvSpPr>
          <p:nvPr>
            <p:ph type="sldImg"/>
          </p:nvPr>
        </p:nvSpPr>
        <p:spPr>
          <a:ln/>
        </p:spPr>
      </p:sp>
      <p:sp>
        <p:nvSpPr>
          <p:cNvPr id="44037" name="Rectangle 3">
            <a:extLst>
              <a:ext uri="{FF2B5EF4-FFF2-40B4-BE49-F238E27FC236}">
                <a16:creationId xmlns:a16="http://schemas.microsoft.com/office/drawing/2014/main" id="{23447D49-BDEF-DDE2-EA29-6D8D46C565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3000CA92-8B92-F785-7AD8-11FC1C1CC2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9219" name="Rectangle 7">
            <a:extLst>
              <a:ext uri="{FF2B5EF4-FFF2-40B4-BE49-F238E27FC236}">
                <a16:creationId xmlns:a16="http://schemas.microsoft.com/office/drawing/2014/main" id="{5D4079D9-6431-8DE3-F485-515DEE37D9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6CADAB-9EF3-48E2-9D31-641BD7B3B31C}" type="slidenum">
              <a:rPr lang="tr-TR" altLang="tr-TR" sz="1200">
                <a:latin typeface="Arial" panose="020B0604020202020204" pitchFamily="34" charset="0"/>
              </a:rPr>
              <a:pPr/>
              <a:t>2</a:t>
            </a:fld>
            <a:endParaRPr lang="tr-TR" altLang="tr-TR" sz="1200">
              <a:latin typeface="Arial" panose="020B0604020202020204" pitchFamily="34" charset="0"/>
            </a:endParaRPr>
          </a:p>
        </p:txBody>
      </p:sp>
      <p:sp>
        <p:nvSpPr>
          <p:cNvPr id="9220" name="Rectangle 2">
            <a:extLst>
              <a:ext uri="{FF2B5EF4-FFF2-40B4-BE49-F238E27FC236}">
                <a16:creationId xmlns:a16="http://schemas.microsoft.com/office/drawing/2014/main" id="{4939524F-102F-6E28-C8EE-4ABE7DBF294A}"/>
              </a:ext>
            </a:extLst>
          </p:cNvPr>
          <p:cNvSpPr>
            <a:spLocks noGrp="1" noRot="1" noChangeAspect="1" noChangeArrowheads="1" noTextEdit="1"/>
          </p:cNvSpPr>
          <p:nvPr>
            <p:ph type="sldImg"/>
          </p:nvPr>
        </p:nvSpPr>
        <p:spPr>
          <a:ln/>
        </p:spPr>
      </p:sp>
      <p:sp>
        <p:nvSpPr>
          <p:cNvPr id="9221" name="Rectangle 3">
            <a:extLst>
              <a:ext uri="{FF2B5EF4-FFF2-40B4-BE49-F238E27FC236}">
                <a16:creationId xmlns:a16="http://schemas.microsoft.com/office/drawing/2014/main" id="{18488866-61AE-DFF8-DE62-ED41B90202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a:extLst>
              <a:ext uri="{FF2B5EF4-FFF2-40B4-BE49-F238E27FC236}">
                <a16:creationId xmlns:a16="http://schemas.microsoft.com/office/drawing/2014/main" id="{C0C23F5C-28D3-7E39-1DAE-269C7106A37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46083" name="Rectangle 7">
            <a:extLst>
              <a:ext uri="{FF2B5EF4-FFF2-40B4-BE49-F238E27FC236}">
                <a16:creationId xmlns:a16="http://schemas.microsoft.com/office/drawing/2014/main" id="{D6639589-599B-A939-FD25-1ABB9DE3D1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1E2A2C-1098-469C-B0A1-DC5835432182}" type="slidenum">
              <a:rPr lang="tr-TR" altLang="tr-TR" sz="1200">
                <a:latin typeface="Arial" panose="020B0604020202020204" pitchFamily="34" charset="0"/>
              </a:rPr>
              <a:pPr/>
              <a:t>20</a:t>
            </a:fld>
            <a:endParaRPr lang="tr-TR" altLang="tr-TR" sz="1200">
              <a:latin typeface="Arial" panose="020B0604020202020204" pitchFamily="34" charset="0"/>
            </a:endParaRPr>
          </a:p>
        </p:txBody>
      </p:sp>
      <p:sp>
        <p:nvSpPr>
          <p:cNvPr id="46084" name="Rectangle 2">
            <a:extLst>
              <a:ext uri="{FF2B5EF4-FFF2-40B4-BE49-F238E27FC236}">
                <a16:creationId xmlns:a16="http://schemas.microsoft.com/office/drawing/2014/main" id="{046203B4-0A88-64F8-8321-2204149AAE93}"/>
              </a:ext>
            </a:extLst>
          </p:cNvPr>
          <p:cNvSpPr>
            <a:spLocks noGrp="1" noRot="1" noChangeAspect="1" noChangeArrowheads="1" noTextEdit="1"/>
          </p:cNvSpPr>
          <p:nvPr>
            <p:ph type="sldImg"/>
          </p:nvPr>
        </p:nvSpPr>
        <p:spPr>
          <a:ln/>
        </p:spPr>
      </p:sp>
      <p:sp>
        <p:nvSpPr>
          <p:cNvPr id="46085" name="Rectangle 3">
            <a:extLst>
              <a:ext uri="{FF2B5EF4-FFF2-40B4-BE49-F238E27FC236}">
                <a16:creationId xmlns:a16="http://schemas.microsoft.com/office/drawing/2014/main" id="{72FEBC90-EEB0-9CB7-A834-3FA625137E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a:extLst>
              <a:ext uri="{FF2B5EF4-FFF2-40B4-BE49-F238E27FC236}">
                <a16:creationId xmlns:a16="http://schemas.microsoft.com/office/drawing/2014/main" id="{8CE63D63-C538-B597-9BF9-D0F96838368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48131" name="Rectangle 7">
            <a:extLst>
              <a:ext uri="{FF2B5EF4-FFF2-40B4-BE49-F238E27FC236}">
                <a16:creationId xmlns:a16="http://schemas.microsoft.com/office/drawing/2014/main" id="{631A5B2A-9B99-69E2-B172-88BF4D1606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41AC662-BC86-4C97-9AB6-D2437152ACF7}" type="slidenum">
              <a:rPr lang="tr-TR" altLang="tr-TR" sz="1200">
                <a:latin typeface="Arial" panose="020B0604020202020204" pitchFamily="34" charset="0"/>
              </a:rPr>
              <a:pPr/>
              <a:t>21</a:t>
            </a:fld>
            <a:endParaRPr lang="tr-TR" altLang="tr-TR" sz="1200">
              <a:latin typeface="Arial" panose="020B0604020202020204" pitchFamily="34" charset="0"/>
            </a:endParaRPr>
          </a:p>
        </p:txBody>
      </p:sp>
      <p:sp>
        <p:nvSpPr>
          <p:cNvPr id="48132" name="Rectangle 2">
            <a:extLst>
              <a:ext uri="{FF2B5EF4-FFF2-40B4-BE49-F238E27FC236}">
                <a16:creationId xmlns:a16="http://schemas.microsoft.com/office/drawing/2014/main" id="{FB92051B-5937-1D9F-C58B-DE7E6B220340}"/>
              </a:ext>
            </a:extLst>
          </p:cNvPr>
          <p:cNvSpPr>
            <a:spLocks noGrp="1" noRot="1" noChangeAspect="1" noChangeArrowheads="1" noTextEdit="1"/>
          </p:cNvSpPr>
          <p:nvPr>
            <p:ph type="sldImg"/>
          </p:nvPr>
        </p:nvSpPr>
        <p:spPr>
          <a:ln/>
        </p:spPr>
      </p:sp>
      <p:sp>
        <p:nvSpPr>
          <p:cNvPr id="48133" name="Rectangle 3">
            <a:extLst>
              <a:ext uri="{FF2B5EF4-FFF2-40B4-BE49-F238E27FC236}">
                <a16:creationId xmlns:a16="http://schemas.microsoft.com/office/drawing/2014/main" id="{A23CCB93-0B5A-A213-58F3-CE809AAAB2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a:extLst>
              <a:ext uri="{FF2B5EF4-FFF2-40B4-BE49-F238E27FC236}">
                <a16:creationId xmlns:a16="http://schemas.microsoft.com/office/drawing/2014/main" id="{05FC12B0-0B2C-720D-8401-6FEF495F858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50179" name="Rectangle 7">
            <a:extLst>
              <a:ext uri="{FF2B5EF4-FFF2-40B4-BE49-F238E27FC236}">
                <a16:creationId xmlns:a16="http://schemas.microsoft.com/office/drawing/2014/main" id="{2C38F2CD-323C-6F4D-CE39-4D4D320D3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93901F-000B-48FF-AB27-9B187D6DE5BC}" type="slidenum">
              <a:rPr lang="tr-TR" altLang="tr-TR" sz="1200">
                <a:latin typeface="Arial" panose="020B0604020202020204" pitchFamily="34" charset="0"/>
              </a:rPr>
              <a:pPr/>
              <a:t>22</a:t>
            </a:fld>
            <a:endParaRPr lang="tr-TR" altLang="tr-TR" sz="1200">
              <a:latin typeface="Arial" panose="020B0604020202020204" pitchFamily="34" charset="0"/>
            </a:endParaRPr>
          </a:p>
        </p:txBody>
      </p:sp>
      <p:sp>
        <p:nvSpPr>
          <p:cNvPr id="50180" name="Rectangle 2">
            <a:extLst>
              <a:ext uri="{FF2B5EF4-FFF2-40B4-BE49-F238E27FC236}">
                <a16:creationId xmlns:a16="http://schemas.microsoft.com/office/drawing/2014/main" id="{E2673001-5F92-3566-87EF-89A6865596C9}"/>
              </a:ext>
            </a:extLst>
          </p:cNvPr>
          <p:cNvSpPr>
            <a:spLocks noGrp="1" noRot="1" noChangeAspect="1" noChangeArrowheads="1" noTextEdit="1"/>
          </p:cNvSpPr>
          <p:nvPr>
            <p:ph type="sldImg"/>
          </p:nvPr>
        </p:nvSpPr>
        <p:spPr>
          <a:ln/>
        </p:spPr>
      </p:sp>
      <p:sp>
        <p:nvSpPr>
          <p:cNvPr id="50181" name="Rectangle 3">
            <a:extLst>
              <a:ext uri="{FF2B5EF4-FFF2-40B4-BE49-F238E27FC236}">
                <a16:creationId xmlns:a16="http://schemas.microsoft.com/office/drawing/2014/main" id="{0CA3D535-62FD-E0AE-EB51-79F5D078A1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a:extLst>
              <a:ext uri="{FF2B5EF4-FFF2-40B4-BE49-F238E27FC236}">
                <a16:creationId xmlns:a16="http://schemas.microsoft.com/office/drawing/2014/main" id="{BD36B25E-D316-D535-F926-0EC9E4D93D0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52227" name="Rectangle 7">
            <a:extLst>
              <a:ext uri="{FF2B5EF4-FFF2-40B4-BE49-F238E27FC236}">
                <a16:creationId xmlns:a16="http://schemas.microsoft.com/office/drawing/2014/main" id="{DD19C208-C3C4-3090-A868-25D2FE655F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4F8AE50-00BE-41B7-B831-EB21E2060809}" type="slidenum">
              <a:rPr lang="tr-TR" altLang="tr-TR" sz="1200">
                <a:latin typeface="Arial" panose="020B0604020202020204" pitchFamily="34" charset="0"/>
              </a:rPr>
              <a:pPr/>
              <a:t>23</a:t>
            </a:fld>
            <a:endParaRPr lang="tr-TR" altLang="tr-TR" sz="1200">
              <a:latin typeface="Arial" panose="020B0604020202020204" pitchFamily="34" charset="0"/>
            </a:endParaRPr>
          </a:p>
        </p:txBody>
      </p:sp>
      <p:sp>
        <p:nvSpPr>
          <p:cNvPr id="52228" name="Rectangle 2">
            <a:extLst>
              <a:ext uri="{FF2B5EF4-FFF2-40B4-BE49-F238E27FC236}">
                <a16:creationId xmlns:a16="http://schemas.microsoft.com/office/drawing/2014/main" id="{3A9C1020-ADBD-71FB-0FD4-94F577A0D6E8}"/>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7B1BF5E6-4F28-274D-5CEE-6B1346C889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a:extLst>
              <a:ext uri="{FF2B5EF4-FFF2-40B4-BE49-F238E27FC236}">
                <a16:creationId xmlns:a16="http://schemas.microsoft.com/office/drawing/2014/main" id="{C03D35B5-AAB8-F848-24DD-C99BAF06CB6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54275" name="Rectangle 7">
            <a:extLst>
              <a:ext uri="{FF2B5EF4-FFF2-40B4-BE49-F238E27FC236}">
                <a16:creationId xmlns:a16="http://schemas.microsoft.com/office/drawing/2014/main" id="{EEB0E68E-1D93-5734-2707-F4429B895E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6D90DC-DE51-4486-B65F-5167154FAAA4}" type="slidenum">
              <a:rPr lang="tr-TR" altLang="tr-TR" sz="1200">
                <a:latin typeface="Arial" panose="020B0604020202020204" pitchFamily="34" charset="0"/>
              </a:rPr>
              <a:pPr/>
              <a:t>24</a:t>
            </a:fld>
            <a:endParaRPr lang="tr-TR" altLang="tr-TR" sz="1200">
              <a:latin typeface="Arial" panose="020B0604020202020204" pitchFamily="34" charset="0"/>
            </a:endParaRPr>
          </a:p>
        </p:txBody>
      </p:sp>
      <p:sp>
        <p:nvSpPr>
          <p:cNvPr id="54276" name="Rectangle 2">
            <a:extLst>
              <a:ext uri="{FF2B5EF4-FFF2-40B4-BE49-F238E27FC236}">
                <a16:creationId xmlns:a16="http://schemas.microsoft.com/office/drawing/2014/main" id="{F0C79C70-9F6C-DA62-D3D6-8FE29E9BADAF}"/>
              </a:ext>
            </a:extLst>
          </p:cNvPr>
          <p:cNvSpPr>
            <a:spLocks noGrp="1" noRot="1" noChangeAspect="1" noChangeArrowheads="1" noTextEdit="1"/>
          </p:cNvSpPr>
          <p:nvPr>
            <p:ph type="sldImg"/>
          </p:nvPr>
        </p:nvSpPr>
        <p:spPr>
          <a:ln/>
        </p:spPr>
      </p:sp>
      <p:sp>
        <p:nvSpPr>
          <p:cNvPr id="54277" name="Rectangle 3">
            <a:extLst>
              <a:ext uri="{FF2B5EF4-FFF2-40B4-BE49-F238E27FC236}">
                <a16:creationId xmlns:a16="http://schemas.microsoft.com/office/drawing/2014/main" id="{4181A60F-B698-3BDE-0D0C-C80E555293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a:extLst>
              <a:ext uri="{FF2B5EF4-FFF2-40B4-BE49-F238E27FC236}">
                <a16:creationId xmlns:a16="http://schemas.microsoft.com/office/drawing/2014/main" id="{373FFD9B-3074-E19D-C061-36BD0421B3C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56323" name="Rectangle 7">
            <a:extLst>
              <a:ext uri="{FF2B5EF4-FFF2-40B4-BE49-F238E27FC236}">
                <a16:creationId xmlns:a16="http://schemas.microsoft.com/office/drawing/2014/main" id="{8DE962EB-54B6-281D-4210-DD34D7F40A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79D0E2-B136-4EB6-801C-FE57ED4708FD}" type="slidenum">
              <a:rPr lang="tr-TR" altLang="tr-TR" sz="1200">
                <a:latin typeface="Arial" panose="020B0604020202020204" pitchFamily="34" charset="0"/>
              </a:rPr>
              <a:pPr/>
              <a:t>25</a:t>
            </a:fld>
            <a:endParaRPr lang="tr-TR" altLang="tr-TR" sz="1200">
              <a:latin typeface="Arial" panose="020B0604020202020204" pitchFamily="34" charset="0"/>
            </a:endParaRPr>
          </a:p>
        </p:txBody>
      </p:sp>
      <p:sp>
        <p:nvSpPr>
          <p:cNvPr id="56324" name="Rectangle 2">
            <a:extLst>
              <a:ext uri="{FF2B5EF4-FFF2-40B4-BE49-F238E27FC236}">
                <a16:creationId xmlns:a16="http://schemas.microsoft.com/office/drawing/2014/main" id="{813304E5-A3BD-882F-6930-DD39B54353E7}"/>
              </a:ext>
            </a:extLst>
          </p:cNvPr>
          <p:cNvSpPr>
            <a:spLocks noGrp="1" noRot="1" noChangeAspect="1" noChangeArrowheads="1" noTextEdit="1"/>
          </p:cNvSpPr>
          <p:nvPr>
            <p:ph type="sldImg"/>
          </p:nvPr>
        </p:nvSpPr>
        <p:spPr>
          <a:ln/>
        </p:spPr>
      </p:sp>
      <p:sp>
        <p:nvSpPr>
          <p:cNvPr id="56325" name="Rectangle 3">
            <a:extLst>
              <a:ext uri="{FF2B5EF4-FFF2-40B4-BE49-F238E27FC236}">
                <a16:creationId xmlns:a16="http://schemas.microsoft.com/office/drawing/2014/main" id="{24887B67-47C1-AEE5-FD9E-345E2C2B38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a:extLst>
              <a:ext uri="{FF2B5EF4-FFF2-40B4-BE49-F238E27FC236}">
                <a16:creationId xmlns:a16="http://schemas.microsoft.com/office/drawing/2014/main" id="{403C9A05-8DCB-B9B8-77A3-85BC60210C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58371" name="Rectangle 7">
            <a:extLst>
              <a:ext uri="{FF2B5EF4-FFF2-40B4-BE49-F238E27FC236}">
                <a16:creationId xmlns:a16="http://schemas.microsoft.com/office/drawing/2014/main" id="{1AE89C01-83AF-AC7E-B8A2-6CED95EFAE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884C012-16AE-4942-A170-89D6CB3863A5}" type="slidenum">
              <a:rPr lang="tr-TR" altLang="tr-TR" sz="1200">
                <a:latin typeface="Arial" panose="020B0604020202020204" pitchFamily="34" charset="0"/>
              </a:rPr>
              <a:pPr/>
              <a:t>26</a:t>
            </a:fld>
            <a:endParaRPr lang="tr-TR" altLang="tr-TR" sz="1200">
              <a:latin typeface="Arial" panose="020B0604020202020204" pitchFamily="34" charset="0"/>
            </a:endParaRPr>
          </a:p>
        </p:txBody>
      </p:sp>
      <p:sp>
        <p:nvSpPr>
          <p:cNvPr id="58372" name="Rectangle 2">
            <a:extLst>
              <a:ext uri="{FF2B5EF4-FFF2-40B4-BE49-F238E27FC236}">
                <a16:creationId xmlns:a16="http://schemas.microsoft.com/office/drawing/2014/main" id="{EA2C6DD0-10EA-A38F-FB58-4BC8D4965F61}"/>
              </a:ext>
            </a:extLst>
          </p:cNvPr>
          <p:cNvSpPr>
            <a:spLocks noGrp="1" noRot="1" noChangeAspect="1" noChangeArrowheads="1" noTextEdit="1"/>
          </p:cNvSpPr>
          <p:nvPr>
            <p:ph type="sldImg"/>
          </p:nvPr>
        </p:nvSpPr>
        <p:spPr>
          <a:ln/>
        </p:spPr>
      </p:sp>
      <p:sp>
        <p:nvSpPr>
          <p:cNvPr id="58373" name="Rectangle 3">
            <a:extLst>
              <a:ext uri="{FF2B5EF4-FFF2-40B4-BE49-F238E27FC236}">
                <a16:creationId xmlns:a16="http://schemas.microsoft.com/office/drawing/2014/main" id="{B18F11B4-C543-D9B0-D691-04DBE4D975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a:extLst>
              <a:ext uri="{FF2B5EF4-FFF2-40B4-BE49-F238E27FC236}">
                <a16:creationId xmlns:a16="http://schemas.microsoft.com/office/drawing/2014/main" id="{A526D881-B748-A85B-F6F8-E9ACEDF638C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60419" name="Rectangle 7">
            <a:extLst>
              <a:ext uri="{FF2B5EF4-FFF2-40B4-BE49-F238E27FC236}">
                <a16:creationId xmlns:a16="http://schemas.microsoft.com/office/drawing/2014/main" id="{2CAB9C72-37FD-0085-E9D1-4EDE16B5E3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8BC6ACF-823C-4408-A9E0-BD32305F51AE}" type="slidenum">
              <a:rPr lang="tr-TR" altLang="tr-TR" sz="1200">
                <a:latin typeface="Arial" panose="020B0604020202020204" pitchFamily="34" charset="0"/>
              </a:rPr>
              <a:pPr/>
              <a:t>27</a:t>
            </a:fld>
            <a:endParaRPr lang="tr-TR" altLang="tr-TR" sz="1200">
              <a:latin typeface="Arial" panose="020B0604020202020204" pitchFamily="34" charset="0"/>
            </a:endParaRPr>
          </a:p>
        </p:txBody>
      </p:sp>
      <p:sp>
        <p:nvSpPr>
          <p:cNvPr id="60420" name="Rectangle 2">
            <a:extLst>
              <a:ext uri="{FF2B5EF4-FFF2-40B4-BE49-F238E27FC236}">
                <a16:creationId xmlns:a16="http://schemas.microsoft.com/office/drawing/2014/main" id="{B3594C4D-9A31-240F-F001-C9EC660FE2B1}"/>
              </a:ext>
            </a:extLst>
          </p:cNvPr>
          <p:cNvSpPr>
            <a:spLocks noGrp="1" noRot="1" noChangeAspect="1" noChangeArrowheads="1" noTextEdit="1"/>
          </p:cNvSpPr>
          <p:nvPr>
            <p:ph type="sldImg"/>
          </p:nvPr>
        </p:nvSpPr>
        <p:spPr>
          <a:ln/>
        </p:spPr>
      </p:sp>
      <p:sp>
        <p:nvSpPr>
          <p:cNvPr id="60421" name="Rectangle 3">
            <a:extLst>
              <a:ext uri="{FF2B5EF4-FFF2-40B4-BE49-F238E27FC236}">
                <a16:creationId xmlns:a16="http://schemas.microsoft.com/office/drawing/2014/main" id="{DC3BF592-2887-0F98-B571-7753053AE3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a:extLst>
              <a:ext uri="{FF2B5EF4-FFF2-40B4-BE49-F238E27FC236}">
                <a16:creationId xmlns:a16="http://schemas.microsoft.com/office/drawing/2014/main" id="{740392D4-BC09-8D48-5256-5B3DEC2CD4D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62467" name="Rectangle 7">
            <a:extLst>
              <a:ext uri="{FF2B5EF4-FFF2-40B4-BE49-F238E27FC236}">
                <a16:creationId xmlns:a16="http://schemas.microsoft.com/office/drawing/2014/main" id="{7C4C5B3A-8EB5-A4B9-560B-3C899DBC6A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3798BD-DDE0-4D9E-83CF-046A022F9B9F}" type="slidenum">
              <a:rPr lang="tr-TR" altLang="tr-TR" sz="1200">
                <a:latin typeface="Arial" panose="020B0604020202020204" pitchFamily="34" charset="0"/>
              </a:rPr>
              <a:pPr/>
              <a:t>28</a:t>
            </a:fld>
            <a:endParaRPr lang="tr-TR" altLang="tr-TR" sz="1200">
              <a:latin typeface="Arial" panose="020B0604020202020204" pitchFamily="34" charset="0"/>
            </a:endParaRPr>
          </a:p>
        </p:txBody>
      </p:sp>
      <p:sp>
        <p:nvSpPr>
          <p:cNvPr id="62468" name="Rectangle 2">
            <a:extLst>
              <a:ext uri="{FF2B5EF4-FFF2-40B4-BE49-F238E27FC236}">
                <a16:creationId xmlns:a16="http://schemas.microsoft.com/office/drawing/2014/main" id="{2FB954DA-7915-3988-5867-4A7E93C339FC}"/>
              </a:ext>
            </a:extLst>
          </p:cNvPr>
          <p:cNvSpPr>
            <a:spLocks noGrp="1" noRot="1" noChangeAspect="1" noChangeArrowheads="1" noTextEdit="1"/>
          </p:cNvSpPr>
          <p:nvPr>
            <p:ph type="sldImg"/>
          </p:nvPr>
        </p:nvSpPr>
        <p:spPr>
          <a:ln/>
        </p:spPr>
      </p:sp>
      <p:sp>
        <p:nvSpPr>
          <p:cNvPr id="62469" name="Rectangle 3">
            <a:extLst>
              <a:ext uri="{FF2B5EF4-FFF2-40B4-BE49-F238E27FC236}">
                <a16:creationId xmlns:a16="http://schemas.microsoft.com/office/drawing/2014/main" id="{8409FDEC-E133-ED5F-4F03-98FDCF23DE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BBF3F6FA-E1C7-9D76-3C4D-C9A2645F6F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64515" name="Rectangle 7">
            <a:extLst>
              <a:ext uri="{FF2B5EF4-FFF2-40B4-BE49-F238E27FC236}">
                <a16:creationId xmlns:a16="http://schemas.microsoft.com/office/drawing/2014/main" id="{814D7705-0B9D-BB61-856E-1BE598EF38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5C031C-746F-427F-A3F6-B501C10D853F}" type="slidenum">
              <a:rPr lang="tr-TR" altLang="tr-TR" sz="1200">
                <a:latin typeface="Arial" panose="020B0604020202020204" pitchFamily="34" charset="0"/>
              </a:rPr>
              <a:pPr/>
              <a:t>29</a:t>
            </a:fld>
            <a:endParaRPr lang="tr-TR" altLang="tr-TR" sz="1200">
              <a:latin typeface="Arial" panose="020B0604020202020204" pitchFamily="34" charset="0"/>
            </a:endParaRPr>
          </a:p>
        </p:txBody>
      </p:sp>
      <p:sp>
        <p:nvSpPr>
          <p:cNvPr id="64516" name="Rectangle 2">
            <a:extLst>
              <a:ext uri="{FF2B5EF4-FFF2-40B4-BE49-F238E27FC236}">
                <a16:creationId xmlns:a16="http://schemas.microsoft.com/office/drawing/2014/main" id="{198FF015-B2F2-E613-3C2D-5DAABEBF53FC}"/>
              </a:ext>
            </a:extLst>
          </p:cNvPr>
          <p:cNvSpPr>
            <a:spLocks noGrp="1" noRot="1" noChangeAspect="1" noChangeArrowheads="1" noTextEdit="1"/>
          </p:cNvSpPr>
          <p:nvPr>
            <p:ph type="sldImg"/>
          </p:nvPr>
        </p:nvSpPr>
        <p:spPr>
          <a:ln/>
        </p:spPr>
      </p:sp>
      <p:sp>
        <p:nvSpPr>
          <p:cNvPr id="64517" name="Rectangle 3">
            <a:extLst>
              <a:ext uri="{FF2B5EF4-FFF2-40B4-BE49-F238E27FC236}">
                <a16:creationId xmlns:a16="http://schemas.microsoft.com/office/drawing/2014/main" id="{12F172A5-5888-4B37-6BDA-9B1C56BABA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CD6D09DD-7C36-E98C-CBFD-2F167158FE8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1267" name="Rectangle 7">
            <a:extLst>
              <a:ext uri="{FF2B5EF4-FFF2-40B4-BE49-F238E27FC236}">
                <a16:creationId xmlns:a16="http://schemas.microsoft.com/office/drawing/2014/main" id="{AEF73B30-16FB-5207-53EB-9B5E933731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9F760B-C58F-4443-8FD2-0C74E3376603}" type="slidenum">
              <a:rPr lang="tr-TR" altLang="tr-TR" sz="1200">
                <a:latin typeface="Arial" panose="020B0604020202020204" pitchFamily="34" charset="0"/>
              </a:rPr>
              <a:pPr/>
              <a:t>3</a:t>
            </a:fld>
            <a:endParaRPr lang="tr-TR" altLang="tr-TR" sz="1200">
              <a:latin typeface="Arial" panose="020B0604020202020204" pitchFamily="34" charset="0"/>
            </a:endParaRPr>
          </a:p>
        </p:txBody>
      </p:sp>
      <p:sp>
        <p:nvSpPr>
          <p:cNvPr id="11268" name="Rectangle 2">
            <a:extLst>
              <a:ext uri="{FF2B5EF4-FFF2-40B4-BE49-F238E27FC236}">
                <a16:creationId xmlns:a16="http://schemas.microsoft.com/office/drawing/2014/main" id="{06A35110-5ABB-2EF3-6BF6-EED5B3445408}"/>
              </a:ext>
            </a:extLst>
          </p:cNvPr>
          <p:cNvSpPr>
            <a:spLocks noGrp="1" noRot="1" noChangeAspect="1" noChangeArrowheads="1" noTextEdit="1"/>
          </p:cNvSpPr>
          <p:nvPr>
            <p:ph type="sldImg"/>
          </p:nvPr>
        </p:nvSpPr>
        <p:spPr>
          <a:ln/>
        </p:spPr>
      </p:sp>
      <p:sp>
        <p:nvSpPr>
          <p:cNvPr id="11269" name="Rectangle 3">
            <a:extLst>
              <a:ext uri="{FF2B5EF4-FFF2-40B4-BE49-F238E27FC236}">
                <a16:creationId xmlns:a16="http://schemas.microsoft.com/office/drawing/2014/main" id="{A2C68968-4827-3DD3-AF42-6C30051E76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6B05FB27-10B1-FB50-AEC4-BDB6A37E4BA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66563" name="Rectangle 7">
            <a:extLst>
              <a:ext uri="{FF2B5EF4-FFF2-40B4-BE49-F238E27FC236}">
                <a16:creationId xmlns:a16="http://schemas.microsoft.com/office/drawing/2014/main" id="{FE35C0B6-0B38-B038-9A2E-66A3848E23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FAD66F-D300-4461-A0B3-FCD0785A210C}" type="slidenum">
              <a:rPr lang="tr-TR" altLang="tr-TR" sz="1200">
                <a:latin typeface="Arial" panose="020B0604020202020204" pitchFamily="34" charset="0"/>
              </a:rPr>
              <a:pPr/>
              <a:t>30</a:t>
            </a:fld>
            <a:endParaRPr lang="tr-TR" altLang="tr-TR" sz="1200">
              <a:latin typeface="Arial" panose="020B0604020202020204" pitchFamily="34" charset="0"/>
            </a:endParaRPr>
          </a:p>
        </p:txBody>
      </p:sp>
      <p:sp>
        <p:nvSpPr>
          <p:cNvPr id="66564" name="Rectangle 2">
            <a:extLst>
              <a:ext uri="{FF2B5EF4-FFF2-40B4-BE49-F238E27FC236}">
                <a16:creationId xmlns:a16="http://schemas.microsoft.com/office/drawing/2014/main" id="{1B8EAD86-D16C-5E75-C9A6-10B00BF888DF}"/>
              </a:ext>
            </a:extLst>
          </p:cNvPr>
          <p:cNvSpPr>
            <a:spLocks noGrp="1" noRot="1" noChangeAspect="1" noChangeArrowheads="1" noTextEdit="1"/>
          </p:cNvSpPr>
          <p:nvPr>
            <p:ph type="sldImg"/>
          </p:nvPr>
        </p:nvSpPr>
        <p:spPr>
          <a:ln/>
        </p:spPr>
      </p:sp>
      <p:sp>
        <p:nvSpPr>
          <p:cNvPr id="66565" name="Rectangle 3">
            <a:extLst>
              <a:ext uri="{FF2B5EF4-FFF2-40B4-BE49-F238E27FC236}">
                <a16:creationId xmlns:a16="http://schemas.microsoft.com/office/drawing/2014/main" id="{825201BC-E431-CECE-BB3E-968BD4978B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a:extLst>
              <a:ext uri="{FF2B5EF4-FFF2-40B4-BE49-F238E27FC236}">
                <a16:creationId xmlns:a16="http://schemas.microsoft.com/office/drawing/2014/main" id="{508A491A-6F0E-1E4C-E00C-D3A991CCDCB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69635" name="Rectangle 7">
            <a:extLst>
              <a:ext uri="{FF2B5EF4-FFF2-40B4-BE49-F238E27FC236}">
                <a16:creationId xmlns:a16="http://schemas.microsoft.com/office/drawing/2014/main" id="{528990A7-E4F1-CBAD-32AC-00D457E728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DF74AA1-2259-4E21-8FCE-CB262BCB3FB3}" type="slidenum">
              <a:rPr lang="tr-TR" altLang="tr-TR" sz="1200">
                <a:latin typeface="Arial" panose="020B0604020202020204" pitchFamily="34" charset="0"/>
              </a:rPr>
              <a:pPr/>
              <a:t>32</a:t>
            </a:fld>
            <a:endParaRPr lang="tr-TR" altLang="tr-TR" sz="1200">
              <a:latin typeface="Arial" panose="020B0604020202020204" pitchFamily="34" charset="0"/>
            </a:endParaRPr>
          </a:p>
        </p:txBody>
      </p:sp>
      <p:sp>
        <p:nvSpPr>
          <p:cNvPr id="69636" name="Rectangle 2">
            <a:extLst>
              <a:ext uri="{FF2B5EF4-FFF2-40B4-BE49-F238E27FC236}">
                <a16:creationId xmlns:a16="http://schemas.microsoft.com/office/drawing/2014/main" id="{6F9098AD-8C09-0031-4943-B4163C4B9453}"/>
              </a:ext>
            </a:extLst>
          </p:cNvPr>
          <p:cNvSpPr>
            <a:spLocks noGrp="1" noRot="1" noChangeAspect="1" noChangeArrowheads="1" noTextEdit="1"/>
          </p:cNvSpPr>
          <p:nvPr>
            <p:ph type="sldImg"/>
          </p:nvPr>
        </p:nvSpPr>
        <p:spPr>
          <a:ln/>
        </p:spPr>
      </p:sp>
      <p:sp>
        <p:nvSpPr>
          <p:cNvPr id="69637" name="Rectangle 3">
            <a:extLst>
              <a:ext uri="{FF2B5EF4-FFF2-40B4-BE49-F238E27FC236}">
                <a16:creationId xmlns:a16="http://schemas.microsoft.com/office/drawing/2014/main" id="{6D194E6B-27C5-04E1-82F9-9F12321EBF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a:extLst>
              <a:ext uri="{FF2B5EF4-FFF2-40B4-BE49-F238E27FC236}">
                <a16:creationId xmlns:a16="http://schemas.microsoft.com/office/drawing/2014/main" id="{C369BC0D-8FE9-5446-F7C8-C43CEB1B398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71683" name="Rectangle 7">
            <a:extLst>
              <a:ext uri="{FF2B5EF4-FFF2-40B4-BE49-F238E27FC236}">
                <a16:creationId xmlns:a16="http://schemas.microsoft.com/office/drawing/2014/main" id="{23A10B1F-3C10-8522-01A4-9E787BCF36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D7D3A70-FDC9-4C7E-B9AB-CDC6D0647930}" type="slidenum">
              <a:rPr lang="tr-TR" altLang="tr-TR" sz="1200">
                <a:latin typeface="Arial" panose="020B0604020202020204" pitchFamily="34" charset="0"/>
              </a:rPr>
              <a:pPr/>
              <a:t>33</a:t>
            </a:fld>
            <a:endParaRPr lang="tr-TR" altLang="tr-TR" sz="1200">
              <a:latin typeface="Arial" panose="020B0604020202020204" pitchFamily="34" charset="0"/>
            </a:endParaRPr>
          </a:p>
        </p:txBody>
      </p:sp>
      <p:sp>
        <p:nvSpPr>
          <p:cNvPr id="71684" name="Rectangle 2">
            <a:extLst>
              <a:ext uri="{FF2B5EF4-FFF2-40B4-BE49-F238E27FC236}">
                <a16:creationId xmlns:a16="http://schemas.microsoft.com/office/drawing/2014/main" id="{A596EA0D-F7F4-5F19-F91D-3F48858851E0}"/>
              </a:ext>
            </a:extLst>
          </p:cNvPr>
          <p:cNvSpPr>
            <a:spLocks noGrp="1" noRot="1" noChangeAspect="1" noChangeArrowheads="1" noTextEdit="1"/>
          </p:cNvSpPr>
          <p:nvPr>
            <p:ph type="sldImg"/>
          </p:nvPr>
        </p:nvSpPr>
        <p:spPr>
          <a:ln/>
        </p:spPr>
      </p:sp>
      <p:sp>
        <p:nvSpPr>
          <p:cNvPr id="71685" name="Rectangle 3">
            <a:extLst>
              <a:ext uri="{FF2B5EF4-FFF2-40B4-BE49-F238E27FC236}">
                <a16:creationId xmlns:a16="http://schemas.microsoft.com/office/drawing/2014/main" id="{0F9EF1E6-7B57-E7AB-74E1-F2266756FF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a:extLst>
              <a:ext uri="{FF2B5EF4-FFF2-40B4-BE49-F238E27FC236}">
                <a16:creationId xmlns:a16="http://schemas.microsoft.com/office/drawing/2014/main" id="{44AB48FD-0716-2EA0-578C-CDC3346C32C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73731" name="Rectangle 7">
            <a:extLst>
              <a:ext uri="{FF2B5EF4-FFF2-40B4-BE49-F238E27FC236}">
                <a16:creationId xmlns:a16="http://schemas.microsoft.com/office/drawing/2014/main" id="{6C2FF3F1-B2FC-B398-BE74-27DBC016AA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1024FDC-FD10-430D-AC72-8A490E37B491}" type="slidenum">
              <a:rPr lang="tr-TR" altLang="tr-TR" sz="1200">
                <a:latin typeface="Arial" panose="020B0604020202020204" pitchFamily="34" charset="0"/>
              </a:rPr>
              <a:pPr/>
              <a:t>34</a:t>
            </a:fld>
            <a:endParaRPr lang="tr-TR" altLang="tr-TR" sz="1200">
              <a:latin typeface="Arial" panose="020B0604020202020204" pitchFamily="34" charset="0"/>
            </a:endParaRPr>
          </a:p>
        </p:txBody>
      </p:sp>
      <p:sp>
        <p:nvSpPr>
          <p:cNvPr id="73732" name="Rectangle 2">
            <a:extLst>
              <a:ext uri="{FF2B5EF4-FFF2-40B4-BE49-F238E27FC236}">
                <a16:creationId xmlns:a16="http://schemas.microsoft.com/office/drawing/2014/main" id="{59609526-7A8A-837B-25D1-56F9B02911D5}"/>
              </a:ext>
            </a:extLst>
          </p:cNvPr>
          <p:cNvSpPr>
            <a:spLocks noGrp="1" noRot="1" noChangeAspect="1" noChangeArrowheads="1" noTextEdit="1"/>
          </p:cNvSpPr>
          <p:nvPr>
            <p:ph type="sldImg"/>
          </p:nvPr>
        </p:nvSpPr>
        <p:spPr>
          <a:ln/>
        </p:spPr>
      </p:sp>
      <p:sp>
        <p:nvSpPr>
          <p:cNvPr id="73733" name="Rectangle 3">
            <a:extLst>
              <a:ext uri="{FF2B5EF4-FFF2-40B4-BE49-F238E27FC236}">
                <a16:creationId xmlns:a16="http://schemas.microsoft.com/office/drawing/2014/main" id="{7B3EF663-D6A8-DE7E-0215-9BA1937353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6">
            <a:extLst>
              <a:ext uri="{FF2B5EF4-FFF2-40B4-BE49-F238E27FC236}">
                <a16:creationId xmlns:a16="http://schemas.microsoft.com/office/drawing/2014/main" id="{F3DBF695-9595-61E3-31B6-ADA729D21B3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75779" name="Rectangle 7">
            <a:extLst>
              <a:ext uri="{FF2B5EF4-FFF2-40B4-BE49-F238E27FC236}">
                <a16:creationId xmlns:a16="http://schemas.microsoft.com/office/drawing/2014/main" id="{BB336E10-7AF0-36FD-79FF-00A7A7F7CF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D482463-D319-4273-995F-1E788E20E89B}" type="slidenum">
              <a:rPr lang="tr-TR" altLang="tr-TR" sz="1200">
                <a:latin typeface="Arial" panose="020B0604020202020204" pitchFamily="34" charset="0"/>
              </a:rPr>
              <a:pPr/>
              <a:t>35</a:t>
            </a:fld>
            <a:endParaRPr lang="tr-TR" altLang="tr-TR" sz="1200">
              <a:latin typeface="Arial" panose="020B0604020202020204" pitchFamily="34" charset="0"/>
            </a:endParaRPr>
          </a:p>
        </p:txBody>
      </p:sp>
      <p:sp>
        <p:nvSpPr>
          <p:cNvPr id="75780" name="Rectangle 2">
            <a:extLst>
              <a:ext uri="{FF2B5EF4-FFF2-40B4-BE49-F238E27FC236}">
                <a16:creationId xmlns:a16="http://schemas.microsoft.com/office/drawing/2014/main" id="{1422E48D-10CC-51EE-138D-58D7B219526E}"/>
              </a:ext>
            </a:extLst>
          </p:cNvPr>
          <p:cNvSpPr>
            <a:spLocks noGrp="1" noRot="1" noChangeAspect="1" noChangeArrowheads="1" noTextEdit="1"/>
          </p:cNvSpPr>
          <p:nvPr>
            <p:ph type="sldImg"/>
          </p:nvPr>
        </p:nvSpPr>
        <p:spPr>
          <a:ln/>
        </p:spPr>
      </p:sp>
      <p:sp>
        <p:nvSpPr>
          <p:cNvPr id="75781" name="Rectangle 3">
            <a:extLst>
              <a:ext uri="{FF2B5EF4-FFF2-40B4-BE49-F238E27FC236}">
                <a16:creationId xmlns:a16="http://schemas.microsoft.com/office/drawing/2014/main" id="{E5ECC875-5CFC-6ED6-0C77-2A69729279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a:extLst>
              <a:ext uri="{FF2B5EF4-FFF2-40B4-BE49-F238E27FC236}">
                <a16:creationId xmlns:a16="http://schemas.microsoft.com/office/drawing/2014/main" id="{3576981F-595D-C40F-6AF4-5E79433FEC8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77827" name="Rectangle 7">
            <a:extLst>
              <a:ext uri="{FF2B5EF4-FFF2-40B4-BE49-F238E27FC236}">
                <a16:creationId xmlns:a16="http://schemas.microsoft.com/office/drawing/2014/main" id="{25B97CA6-3ECA-96E0-9EEE-41266CE72A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480B840-543B-4B4D-9506-754D1A49DFB5}" type="slidenum">
              <a:rPr lang="tr-TR" altLang="tr-TR" sz="1200">
                <a:latin typeface="Arial" panose="020B0604020202020204" pitchFamily="34" charset="0"/>
              </a:rPr>
              <a:pPr/>
              <a:t>36</a:t>
            </a:fld>
            <a:endParaRPr lang="tr-TR" altLang="tr-TR" sz="1200">
              <a:latin typeface="Arial" panose="020B0604020202020204" pitchFamily="34" charset="0"/>
            </a:endParaRPr>
          </a:p>
        </p:txBody>
      </p:sp>
      <p:sp>
        <p:nvSpPr>
          <p:cNvPr id="77828" name="Rectangle 2">
            <a:extLst>
              <a:ext uri="{FF2B5EF4-FFF2-40B4-BE49-F238E27FC236}">
                <a16:creationId xmlns:a16="http://schemas.microsoft.com/office/drawing/2014/main" id="{8B200161-CCF4-65C0-82D0-4F362F0E8643}"/>
              </a:ext>
            </a:extLst>
          </p:cNvPr>
          <p:cNvSpPr>
            <a:spLocks noGrp="1" noRot="1" noChangeAspect="1" noChangeArrowheads="1" noTextEdit="1"/>
          </p:cNvSpPr>
          <p:nvPr>
            <p:ph type="sldImg"/>
          </p:nvPr>
        </p:nvSpPr>
        <p:spPr>
          <a:ln/>
        </p:spPr>
      </p:sp>
      <p:sp>
        <p:nvSpPr>
          <p:cNvPr id="77829" name="Rectangle 3">
            <a:extLst>
              <a:ext uri="{FF2B5EF4-FFF2-40B4-BE49-F238E27FC236}">
                <a16:creationId xmlns:a16="http://schemas.microsoft.com/office/drawing/2014/main" id="{3F127AE1-6743-1E0B-9D47-110F712F48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a:extLst>
              <a:ext uri="{FF2B5EF4-FFF2-40B4-BE49-F238E27FC236}">
                <a16:creationId xmlns:a16="http://schemas.microsoft.com/office/drawing/2014/main" id="{A57F0E31-5DD3-0BE5-BAE3-BABDADE8857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79875" name="Rectangle 7">
            <a:extLst>
              <a:ext uri="{FF2B5EF4-FFF2-40B4-BE49-F238E27FC236}">
                <a16:creationId xmlns:a16="http://schemas.microsoft.com/office/drawing/2014/main" id="{BD1D422E-D74B-B0F1-BA77-57795FD59F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AD81C17-F185-48A6-B905-35A0413EC778}" type="slidenum">
              <a:rPr lang="tr-TR" altLang="tr-TR" sz="1200">
                <a:latin typeface="Arial" panose="020B0604020202020204" pitchFamily="34" charset="0"/>
              </a:rPr>
              <a:pPr/>
              <a:t>37</a:t>
            </a:fld>
            <a:endParaRPr lang="tr-TR" altLang="tr-TR" sz="1200">
              <a:latin typeface="Arial" panose="020B0604020202020204" pitchFamily="34" charset="0"/>
            </a:endParaRPr>
          </a:p>
        </p:txBody>
      </p:sp>
      <p:sp>
        <p:nvSpPr>
          <p:cNvPr id="79876" name="Rectangle 2">
            <a:extLst>
              <a:ext uri="{FF2B5EF4-FFF2-40B4-BE49-F238E27FC236}">
                <a16:creationId xmlns:a16="http://schemas.microsoft.com/office/drawing/2014/main" id="{97670842-B8DF-A97D-1F56-18DBDA5EB52A}"/>
              </a:ext>
            </a:extLst>
          </p:cNvPr>
          <p:cNvSpPr>
            <a:spLocks noGrp="1" noRot="1" noChangeAspect="1" noChangeArrowheads="1" noTextEdit="1"/>
          </p:cNvSpPr>
          <p:nvPr>
            <p:ph type="sldImg"/>
          </p:nvPr>
        </p:nvSpPr>
        <p:spPr>
          <a:ln/>
        </p:spPr>
      </p:sp>
      <p:sp>
        <p:nvSpPr>
          <p:cNvPr id="79877" name="Rectangle 3">
            <a:extLst>
              <a:ext uri="{FF2B5EF4-FFF2-40B4-BE49-F238E27FC236}">
                <a16:creationId xmlns:a16="http://schemas.microsoft.com/office/drawing/2014/main" id="{F67CF1F9-3FFE-397C-7BE4-D230ACCF97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6">
            <a:extLst>
              <a:ext uri="{FF2B5EF4-FFF2-40B4-BE49-F238E27FC236}">
                <a16:creationId xmlns:a16="http://schemas.microsoft.com/office/drawing/2014/main" id="{680778AD-A8AA-EB2E-08BF-73C40C17888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81923" name="Rectangle 7">
            <a:extLst>
              <a:ext uri="{FF2B5EF4-FFF2-40B4-BE49-F238E27FC236}">
                <a16:creationId xmlns:a16="http://schemas.microsoft.com/office/drawing/2014/main" id="{F768F074-5D02-81D6-5CC1-93E5F7631C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1B8E89-F4BB-4A54-88A2-64F880B4D421}" type="slidenum">
              <a:rPr lang="tr-TR" altLang="tr-TR" sz="1200">
                <a:latin typeface="Arial" panose="020B0604020202020204" pitchFamily="34" charset="0"/>
              </a:rPr>
              <a:pPr/>
              <a:t>38</a:t>
            </a:fld>
            <a:endParaRPr lang="tr-TR" altLang="tr-TR" sz="1200">
              <a:latin typeface="Arial" panose="020B0604020202020204" pitchFamily="34" charset="0"/>
            </a:endParaRPr>
          </a:p>
        </p:txBody>
      </p:sp>
      <p:sp>
        <p:nvSpPr>
          <p:cNvPr id="81924" name="Rectangle 2">
            <a:extLst>
              <a:ext uri="{FF2B5EF4-FFF2-40B4-BE49-F238E27FC236}">
                <a16:creationId xmlns:a16="http://schemas.microsoft.com/office/drawing/2014/main" id="{4877CCA9-3B0C-4B41-99B5-B93142A6390D}"/>
              </a:ext>
            </a:extLst>
          </p:cNvPr>
          <p:cNvSpPr>
            <a:spLocks noGrp="1" noRot="1" noChangeAspect="1" noChangeArrowheads="1" noTextEdit="1"/>
          </p:cNvSpPr>
          <p:nvPr>
            <p:ph type="sldImg"/>
          </p:nvPr>
        </p:nvSpPr>
        <p:spPr>
          <a:ln/>
        </p:spPr>
      </p:sp>
      <p:sp>
        <p:nvSpPr>
          <p:cNvPr id="81925" name="Rectangle 3">
            <a:extLst>
              <a:ext uri="{FF2B5EF4-FFF2-40B4-BE49-F238E27FC236}">
                <a16:creationId xmlns:a16="http://schemas.microsoft.com/office/drawing/2014/main" id="{5A09BF94-CF80-A692-BDCB-537297FEAB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a:extLst>
              <a:ext uri="{FF2B5EF4-FFF2-40B4-BE49-F238E27FC236}">
                <a16:creationId xmlns:a16="http://schemas.microsoft.com/office/drawing/2014/main" id="{3A34AE68-2B12-EF2F-8379-61651066832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83971" name="Rectangle 7">
            <a:extLst>
              <a:ext uri="{FF2B5EF4-FFF2-40B4-BE49-F238E27FC236}">
                <a16:creationId xmlns:a16="http://schemas.microsoft.com/office/drawing/2014/main" id="{B1F54281-D71A-1A3D-8E53-F2B2D8F21D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085B719-82A9-4867-A7C3-99D33C129149}" type="slidenum">
              <a:rPr lang="tr-TR" altLang="tr-TR" sz="1200">
                <a:latin typeface="Arial" panose="020B0604020202020204" pitchFamily="34" charset="0"/>
              </a:rPr>
              <a:pPr/>
              <a:t>39</a:t>
            </a:fld>
            <a:endParaRPr lang="tr-TR" altLang="tr-TR" sz="1200">
              <a:latin typeface="Arial" panose="020B0604020202020204" pitchFamily="34" charset="0"/>
            </a:endParaRPr>
          </a:p>
        </p:txBody>
      </p:sp>
      <p:sp>
        <p:nvSpPr>
          <p:cNvPr id="83972" name="Rectangle 2">
            <a:extLst>
              <a:ext uri="{FF2B5EF4-FFF2-40B4-BE49-F238E27FC236}">
                <a16:creationId xmlns:a16="http://schemas.microsoft.com/office/drawing/2014/main" id="{9843533E-B760-C3A9-EC33-F9E79E539E69}"/>
              </a:ext>
            </a:extLst>
          </p:cNvPr>
          <p:cNvSpPr>
            <a:spLocks noGrp="1" noRot="1" noChangeAspect="1" noChangeArrowheads="1" noTextEdit="1"/>
          </p:cNvSpPr>
          <p:nvPr>
            <p:ph type="sldImg"/>
          </p:nvPr>
        </p:nvSpPr>
        <p:spPr>
          <a:ln/>
        </p:spPr>
      </p:sp>
      <p:sp>
        <p:nvSpPr>
          <p:cNvPr id="83973" name="Rectangle 3">
            <a:extLst>
              <a:ext uri="{FF2B5EF4-FFF2-40B4-BE49-F238E27FC236}">
                <a16:creationId xmlns:a16="http://schemas.microsoft.com/office/drawing/2014/main" id="{63BAB9C5-AA9A-1AF1-FD61-16C4120A38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a:extLst>
              <a:ext uri="{FF2B5EF4-FFF2-40B4-BE49-F238E27FC236}">
                <a16:creationId xmlns:a16="http://schemas.microsoft.com/office/drawing/2014/main" id="{94678012-82E1-F4EC-7DB9-B39432C4F15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86019" name="Rectangle 7">
            <a:extLst>
              <a:ext uri="{FF2B5EF4-FFF2-40B4-BE49-F238E27FC236}">
                <a16:creationId xmlns:a16="http://schemas.microsoft.com/office/drawing/2014/main" id="{352CF43B-5EF5-1895-F567-18BB0D9629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B83E56-661C-4A5A-85F4-E3CF002BA7B0}" type="slidenum">
              <a:rPr lang="tr-TR" altLang="tr-TR" sz="1200">
                <a:latin typeface="Arial" panose="020B0604020202020204" pitchFamily="34" charset="0"/>
              </a:rPr>
              <a:pPr/>
              <a:t>40</a:t>
            </a:fld>
            <a:endParaRPr lang="tr-TR" altLang="tr-TR" sz="1200">
              <a:latin typeface="Arial" panose="020B0604020202020204" pitchFamily="34" charset="0"/>
            </a:endParaRPr>
          </a:p>
        </p:txBody>
      </p:sp>
      <p:sp>
        <p:nvSpPr>
          <p:cNvPr id="86020" name="Rectangle 2">
            <a:extLst>
              <a:ext uri="{FF2B5EF4-FFF2-40B4-BE49-F238E27FC236}">
                <a16:creationId xmlns:a16="http://schemas.microsoft.com/office/drawing/2014/main" id="{A4B0D6B8-6456-393A-5130-F2F4CDDBDEBF}"/>
              </a:ext>
            </a:extLst>
          </p:cNvPr>
          <p:cNvSpPr>
            <a:spLocks noGrp="1" noRot="1" noChangeAspect="1" noChangeArrowheads="1" noTextEdit="1"/>
          </p:cNvSpPr>
          <p:nvPr>
            <p:ph type="sldImg"/>
          </p:nvPr>
        </p:nvSpPr>
        <p:spPr>
          <a:ln/>
        </p:spPr>
      </p:sp>
      <p:sp>
        <p:nvSpPr>
          <p:cNvPr id="86021" name="Rectangle 3">
            <a:extLst>
              <a:ext uri="{FF2B5EF4-FFF2-40B4-BE49-F238E27FC236}">
                <a16:creationId xmlns:a16="http://schemas.microsoft.com/office/drawing/2014/main" id="{0215F000-6E93-2261-8F95-F3576A38AC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E7394B95-6C5C-8498-59FF-89A9FDC6EE5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3315" name="Rectangle 7">
            <a:extLst>
              <a:ext uri="{FF2B5EF4-FFF2-40B4-BE49-F238E27FC236}">
                <a16:creationId xmlns:a16="http://schemas.microsoft.com/office/drawing/2014/main" id="{D90F547A-A94D-967A-1A2E-500C496D13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93EBA82-EB96-4EF5-813D-29A02B215123}" type="slidenum">
              <a:rPr lang="tr-TR" altLang="tr-TR" sz="1200">
                <a:latin typeface="Arial" panose="020B0604020202020204" pitchFamily="34" charset="0"/>
              </a:rPr>
              <a:pPr/>
              <a:t>4</a:t>
            </a:fld>
            <a:endParaRPr lang="tr-TR" altLang="tr-TR" sz="1200">
              <a:latin typeface="Arial" panose="020B0604020202020204" pitchFamily="34" charset="0"/>
            </a:endParaRPr>
          </a:p>
        </p:txBody>
      </p:sp>
      <p:sp>
        <p:nvSpPr>
          <p:cNvPr id="13316" name="Rectangle 2">
            <a:extLst>
              <a:ext uri="{FF2B5EF4-FFF2-40B4-BE49-F238E27FC236}">
                <a16:creationId xmlns:a16="http://schemas.microsoft.com/office/drawing/2014/main" id="{D9AD4F93-DE45-006D-2B02-92565500E57F}"/>
              </a:ext>
            </a:extLst>
          </p:cNvPr>
          <p:cNvSpPr>
            <a:spLocks noGrp="1" noRot="1" noChangeAspect="1" noChangeArrowheads="1" noTextEdit="1"/>
          </p:cNvSpPr>
          <p:nvPr>
            <p:ph type="sldImg"/>
          </p:nvPr>
        </p:nvSpPr>
        <p:spPr>
          <a:ln/>
        </p:spPr>
      </p:sp>
      <p:sp>
        <p:nvSpPr>
          <p:cNvPr id="13317" name="Rectangle 3">
            <a:extLst>
              <a:ext uri="{FF2B5EF4-FFF2-40B4-BE49-F238E27FC236}">
                <a16:creationId xmlns:a16="http://schemas.microsoft.com/office/drawing/2014/main" id="{02EC3B2E-568B-596B-72A5-EADE0A79EA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a:extLst>
              <a:ext uri="{FF2B5EF4-FFF2-40B4-BE49-F238E27FC236}">
                <a16:creationId xmlns:a16="http://schemas.microsoft.com/office/drawing/2014/main" id="{F3BA30A9-9BB6-1C5C-CD86-D998A6F5B55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88067" name="Rectangle 7">
            <a:extLst>
              <a:ext uri="{FF2B5EF4-FFF2-40B4-BE49-F238E27FC236}">
                <a16:creationId xmlns:a16="http://schemas.microsoft.com/office/drawing/2014/main" id="{D4393A70-7F3C-7521-FF4F-15D3F68D57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D09CEFE-BA57-43ED-BC72-5C015B2E7DBA}" type="slidenum">
              <a:rPr lang="tr-TR" altLang="tr-TR" sz="1200">
                <a:latin typeface="Arial" panose="020B0604020202020204" pitchFamily="34" charset="0"/>
              </a:rPr>
              <a:pPr/>
              <a:t>41</a:t>
            </a:fld>
            <a:endParaRPr lang="tr-TR" altLang="tr-TR" sz="1200">
              <a:latin typeface="Arial" panose="020B0604020202020204" pitchFamily="34" charset="0"/>
            </a:endParaRPr>
          </a:p>
        </p:txBody>
      </p:sp>
      <p:sp>
        <p:nvSpPr>
          <p:cNvPr id="88068" name="Rectangle 2">
            <a:extLst>
              <a:ext uri="{FF2B5EF4-FFF2-40B4-BE49-F238E27FC236}">
                <a16:creationId xmlns:a16="http://schemas.microsoft.com/office/drawing/2014/main" id="{CD17AFF9-515B-B11F-93CD-F2DC7FB1D64C}"/>
              </a:ext>
            </a:extLst>
          </p:cNvPr>
          <p:cNvSpPr>
            <a:spLocks noGrp="1" noRot="1" noChangeAspect="1" noChangeArrowheads="1" noTextEdit="1"/>
          </p:cNvSpPr>
          <p:nvPr>
            <p:ph type="sldImg"/>
          </p:nvPr>
        </p:nvSpPr>
        <p:spPr>
          <a:ln/>
        </p:spPr>
      </p:sp>
      <p:sp>
        <p:nvSpPr>
          <p:cNvPr id="88069" name="Rectangle 3">
            <a:extLst>
              <a:ext uri="{FF2B5EF4-FFF2-40B4-BE49-F238E27FC236}">
                <a16:creationId xmlns:a16="http://schemas.microsoft.com/office/drawing/2014/main" id="{B992C0BE-CA04-F6E4-9321-4ED47F99E2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a:extLst>
              <a:ext uri="{FF2B5EF4-FFF2-40B4-BE49-F238E27FC236}">
                <a16:creationId xmlns:a16="http://schemas.microsoft.com/office/drawing/2014/main" id="{B7FFBF3E-8385-AC2F-C03A-89BAF7E2E5F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90115" name="Rectangle 7">
            <a:extLst>
              <a:ext uri="{FF2B5EF4-FFF2-40B4-BE49-F238E27FC236}">
                <a16:creationId xmlns:a16="http://schemas.microsoft.com/office/drawing/2014/main" id="{FA66F9EA-6929-5C9E-9CF4-EB139F10C9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BAE6430-C036-48A6-A6DF-7C00D9FD506B}" type="slidenum">
              <a:rPr lang="tr-TR" altLang="tr-TR" sz="1200">
                <a:latin typeface="Arial" panose="020B0604020202020204" pitchFamily="34" charset="0"/>
              </a:rPr>
              <a:pPr/>
              <a:t>42</a:t>
            </a:fld>
            <a:endParaRPr lang="tr-TR" altLang="tr-TR" sz="1200">
              <a:latin typeface="Arial" panose="020B0604020202020204" pitchFamily="34" charset="0"/>
            </a:endParaRPr>
          </a:p>
        </p:txBody>
      </p:sp>
      <p:sp>
        <p:nvSpPr>
          <p:cNvPr id="90116" name="Rectangle 2">
            <a:extLst>
              <a:ext uri="{FF2B5EF4-FFF2-40B4-BE49-F238E27FC236}">
                <a16:creationId xmlns:a16="http://schemas.microsoft.com/office/drawing/2014/main" id="{65A23673-8C06-571C-1134-569D70A35CBA}"/>
              </a:ext>
            </a:extLst>
          </p:cNvPr>
          <p:cNvSpPr>
            <a:spLocks noGrp="1" noRot="1" noChangeAspect="1" noChangeArrowheads="1" noTextEdit="1"/>
          </p:cNvSpPr>
          <p:nvPr>
            <p:ph type="sldImg"/>
          </p:nvPr>
        </p:nvSpPr>
        <p:spPr>
          <a:ln/>
        </p:spPr>
      </p:sp>
      <p:sp>
        <p:nvSpPr>
          <p:cNvPr id="90117" name="Rectangle 3">
            <a:extLst>
              <a:ext uri="{FF2B5EF4-FFF2-40B4-BE49-F238E27FC236}">
                <a16:creationId xmlns:a16="http://schemas.microsoft.com/office/drawing/2014/main" id="{B407D5D2-E16B-3B63-55C3-3DDDC17503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6">
            <a:extLst>
              <a:ext uri="{FF2B5EF4-FFF2-40B4-BE49-F238E27FC236}">
                <a16:creationId xmlns:a16="http://schemas.microsoft.com/office/drawing/2014/main" id="{46299EEB-4CF9-5C3D-23BE-10758582997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92163" name="Rectangle 7">
            <a:extLst>
              <a:ext uri="{FF2B5EF4-FFF2-40B4-BE49-F238E27FC236}">
                <a16:creationId xmlns:a16="http://schemas.microsoft.com/office/drawing/2014/main" id="{D67F10F7-D3BF-2A43-9B3D-4EAAA4FD02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BB93AC8-D58B-44B6-AF5E-FAC32CBC3221}" type="slidenum">
              <a:rPr lang="tr-TR" altLang="tr-TR" sz="1200">
                <a:latin typeface="Arial" panose="020B0604020202020204" pitchFamily="34" charset="0"/>
              </a:rPr>
              <a:pPr/>
              <a:t>43</a:t>
            </a:fld>
            <a:endParaRPr lang="tr-TR" altLang="tr-TR" sz="1200">
              <a:latin typeface="Arial" panose="020B0604020202020204" pitchFamily="34" charset="0"/>
            </a:endParaRPr>
          </a:p>
        </p:txBody>
      </p:sp>
      <p:sp>
        <p:nvSpPr>
          <p:cNvPr id="92164" name="Rectangle 2">
            <a:extLst>
              <a:ext uri="{FF2B5EF4-FFF2-40B4-BE49-F238E27FC236}">
                <a16:creationId xmlns:a16="http://schemas.microsoft.com/office/drawing/2014/main" id="{DC71F668-4B27-DC2C-23E8-C756F8A4FCB2}"/>
              </a:ext>
            </a:extLst>
          </p:cNvPr>
          <p:cNvSpPr>
            <a:spLocks noGrp="1" noRot="1" noChangeAspect="1" noChangeArrowheads="1" noTextEdit="1"/>
          </p:cNvSpPr>
          <p:nvPr>
            <p:ph type="sldImg"/>
          </p:nvPr>
        </p:nvSpPr>
        <p:spPr>
          <a:ln/>
        </p:spPr>
      </p:sp>
      <p:sp>
        <p:nvSpPr>
          <p:cNvPr id="92165" name="Rectangle 3">
            <a:extLst>
              <a:ext uri="{FF2B5EF4-FFF2-40B4-BE49-F238E27FC236}">
                <a16:creationId xmlns:a16="http://schemas.microsoft.com/office/drawing/2014/main" id="{BDA83D8C-68D4-7B45-CFFD-A66700BAF9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a:extLst>
              <a:ext uri="{FF2B5EF4-FFF2-40B4-BE49-F238E27FC236}">
                <a16:creationId xmlns:a16="http://schemas.microsoft.com/office/drawing/2014/main" id="{EF4C66AB-5643-2252-19B6-15F205BB9C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94211" name="Rectangle 7">
            <a:extLst>
              <a:ext uri="{FF2B5EF4-FFF2-40B4-BE49-F238E27FC236}">
                <a16:creationId xmlns:a16="http://schemas.microsoft.com/office/drawing/2014/main" id="{1525F533-4A5E-F0D0-49F5-3EA5A4BDE1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9A279C-0CB9-4A52-8EA2-03C20851A2D6}" type="slidenum">
              <a:rPr lang="tr-TR" altLang="tr-TR" sz="1200">
                <a:latin typeface="Arial" panose="020B0604020202020204" pitchFamily="34" charset="0"/>
              </a:rPr>
              <a:pPr/>
              <a:t>44</a:t>
            </a:fld>
            <a:endParaRPr lang="tr-TR" altLang="tr-TR" sz="1200">
              <a:latin typeface="Arial" panose="020B0604020202020204" pitchFamily="34" charset="0"/>
            </a:endParaRPr>
          </a:p>
        </p:txBody>
      </p:sp>
      <p:sp>
        <p:nvSpPr>
          <p:cNvPr id="94212" name="Rectangle 2">
            <a:extLst>
              <a:ext uri="{FF2B5EF4-FFF2-40B4-BE49-F238E27FC236}">
                <a16:creationId xmlns:a16="http://schemas.microsoft.com/office/drawing/2014/main" id="{0B67D79E-AC9A-8129-446E-86BE35AA33EA}"/>
              </a:ext>
            </a:extLst>
          </p:cNvPr>
          <p:cNvSpPr>
            <a:spLocks noGrp="1" noRot="1" noChangeAspect="1" noChangeArrowheads="1" noTextEdit="1"/>
          </p:cNvSpPr>
          <p:nvPr>
            <p:ph type="sldImg"/>
          </p:nvPr>
        </p:nvSpPr>
        <p:spPr>
          <a:ln/>
        </p:spPr>
      </p:sp>
      <p:sp>
        <p:nvSpPr>
          <p:cNvPr id="94213" name="Rectangle 3">
            <a:extLst>
              <a:ext uri="{FF2B5EF4-FFF2-40B4-BE49-F238E27FC236}">
                <a16:creationId xmlns:a16="http://schemas.microsoft.com/office/drawing/2014/main" id="{046A0CF4-B7E2-FC55-2364-535768A573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6">
            <a:extLst>
              <a:ext uri="{FF2B5EF4-FFF2-40B4-BE49-F238E27FC236}">
                <a16:creationId xmlns:a16="http://schemas.microsoft.com/office/drawing/2014/main" id="{1CFDF17D-815D-F74E-3B70-E27CCB5F045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96259" name="Rectangle 7">
            <a:extLst>
              <a:ext uri="{FF2B5EF4-FFF2-40B4-BE49-F238E27FC236}">
                <a16:creationId xmlns:a16="http://schemas.microsoft.com/office/drawing/2014/main" id="{6D036489-135F-9DB4-8F22-D09B22A817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0B8F4F-F506-40F3-9C23-AA40E43E089E}" type="slidenum">
              <a:rPr lang="tr-TR" altLang="tr-TR" sz="1200">
                <a:latin typeface="Arial" panose="020B0604020202020204" pitchFamily="34" charset="0"/>
              </a:rPr>
              <a:pPr/>
              <a:t>45</a:t>
            </a:fld>
            <a:endParaRPr lang="tr-TR" altLang="tr-TR" sz="1200">
              <a:latin typeface="Arial" panose="020B0604020202020204" pitchFamily="34" charset="0"/>
            </a:endParaRPr>
          </a:p>
        </p:txBody>
      </p:sp>
      <p:sp>
        <p:nvSpPr>
          <p:cNvPr id="96260" name="Rectangle 2">
            <a:extLst>
              <a:ext uri="{FF2B5EF4-FFF2-40B4-BE49-F238E27FC236}">
                <a16:creationId xmlns:a16="http://schemas.microsoft.com/office/drawing/2014/main" id="{E74B980B-C769-B83A-BD13-89C83CBA4BA8}"/>
              </a:ext>
            </a:extLst>
          </p:cNvPr>
          <p:cNvSpPr>
            <a:spLocks noGrp="1" noRot="1" noChangeAspect="1" noChangeArrowheads="1" noTextEdit="1"/>
          </p:cNvSpPr>
          <p:nvPr>
            <p:ph type="sldImg"/>
          </p:nvPr>
        </p:nvSpPr>
        <p:spPr>
          <a:ln/>
        </p:spPr>
      </p:sp>
      <p:sp>
        <p:nvSpPr>
          <p:cNvPr id="96261" name="Rectangle 3">
            <a:extLst>
              <a:ext uri="{FF2B5EF4-FFF2-40B4-BE49-F238E27FC236}">
                <a16:creationId xmlns:a16="http://schemas.microsoft.com/office/drawing/2014/main" id="{4CBFBCF5-D68D-5415-664F-6B207122FE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a:extLst>
              <a:ext uri="{FF2B5EF4-FFF2-40B4-BE49-F238E27FC236}">
                <a16:creationId xmlns:a16="http://schemas.microsoft.com/office/drawing/2014/main" id="{597098FC-2055-9D88-BB14-7BA8AA59445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98307" name="Rectangle 7">
            <a:extLst>
              <a:ext uri="{FF2B5EF4-FFF2-40B4-BE49-F238E27FC236}">
                <a16:creationId xmlns:a16="http://schemas.microsoft.com/office/drawing/2014/main" id="{0AF7EB5D-E641-F39C-E071-292CC03BEB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47ECE95-0080-43BF-8603-A0AFD6240866}" type="slidenum">
              <a:rPr lang="tr-TR" altLang="tr-TR" sz="1200">
                <a:latin typeface="Arial" panose="020B0604020202020204" pitchFamily="34" charset="0"/>
              </a:rPr>
              <a:pPr/>
              <a:t>46</a:t>
            </a:fld>
            <a:endParaRPr lang="tr-TR" altLang="tr-TR" sz="1200">
              <a:latin typeface="Arial" panose="020B0604020202020204" pitchFamily="34" charset="0"/>
            </a:endParaRPr>
          </a:p>
        </p:txBody>
      </p:sp>
      <p:sp>
        <p:nvSpPr>
          <p:cNvPr id="98308" name="Rectangle 2">
            <a:extLst>
              <a:ext uri="{FF2B5EF4-FFF2-40B4-BE49-F238E27FC236}">
                <a16:creationId xmlns:a16="http://schemas.microsoft.com/office/drawing/2014/main" id="{4D235C59-EC6A-4F37-A512-53413453C64C}"/>
              </a:ext>
            </a:extLst>
          </p:cNvPr>
          <p:cNvSpPr>
            <a:spLocks noGrp="1" noRot="1" noChangeAspect="1" noChangeArrowheads="1" noTextEdit="1"/>
          </p:cNvSpPr>
          <p:nvPr>
            <p:ph type="sldImg"/>
          </p:nvPr>
        </p:nvSpPr>
        <p:spPr>
          <a:ln/>
        </p:spPr>
      </p:sp>
      <p:sp>
        <p:nvSpPr>
          <p:cNvPr id="98309" name="Rectangle 3">
            <a:extLst>
              <a:ext uri="{FF2B5EF4-FFF2-40B4-BE49-F238E27FC236}">
                <a16:creationId xmlns:a16="http://schemas.microsoft.com/office/drawing/2014/main" id="{CDE5626F-AD2D-7007-986B-122F340DD2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6">
            <a:extLst>
              <a:ext uri="{FF2B5EF4-FFF2-40B4-BE49-F238E27FC236}">
                <a16:creationId xmlns:a16="http://schemas.microsoft.com/office/drawing/2014/main" id="{A69B590B-AF4E-EA48-D89D-499E481DD51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00355" name="Rectangle 7">
            <a:extLst>
              <a:ext uri="{FF2B5EF4-FFF2-40B4-BE49-F238E27FC236}">
                <a16:creationId xmlns:a16="http://schemas.microsoft.com/office/drawing/2014/main" id="{27EEE7BD-EDBC-1E7B-76A6-DC26685EFD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F3D8A67-3171-40A6-9EF3-EAEFAF740BE1}" type="slidenum">
              <a:rPr lang="tr-TR" altLang="tr-TR" sz="1200">
                <a:latin typeface="Arial" panose="020B0604020202020204" pitchFamily="34" charset="0"/>
              </a:rPr>
              <a:pPr/>
              <a:t>47</a:t>
            </a:fld>
            <a:endParaRPr lang="tr-TR" altLang="tr-TR" sz="1200">
              <a:latin typeface="Arial" panose="020B0604020202020204" pitchFamily="34" charset="0"/>
            </a:endParaRPr>
          </a:p>
        </p:txBody>
      </p:sp>
      <p:sp>
        <p:nvSpPr>
          <p:cNvPr id="100356" name="Rectangle 2">
            <a:extLst>
              <a:ext uri="{FF2B5EF4-FFF2-40B4-BE49-F238E27FC236}">
                <a16:creationId xmlns:a16="http://schemas.microsoft.com/office/drawing/2014/main" id="{26F1E710-B1E3-3055-9CCD-73FFB964CA83}"/>
              </a:ext>
            </a:extLst>
          </p:cNvPr>
          <p:cNvSpPr>
            <a:spLocks noGrp="1" noRot="1" noChangeAspect="1" noChangeArrowheads="1" noTextEdit="1"/>
          </p:cNvSpPr>
          <p:nvPr>
            <p:ph type="sldImg"/>
          </p:nvPr>
        </p:nvSpPr>
        <p:spPr>
          <a:ln/>
        </p:spPr>
      </p:sp>
      <p:sp>
        <p:nvSpPr>
          <p:cNvPr id="100357" name="Rectangle 3">
            <a:extLst>
              <a:ext uri="{FF2B5EF4-FFF2-40B4-BE49-F238E27FC236}">
                <a16:creationId xmlns:a16="http://schemas.microsoft.com/office/drawing/2014/main" id="{CD48172B-25B0-0C5C-F645-AD54D3D100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a:extLst>
              <a:ext uri="{FF2B5EF4-FFF2-40B4-BE49-F238E27FC236}">
                <a16:creationId xmlns:a16="http://schemas.microsoft.com/office/drawing/2014/main" id="{1ECB6A35-3A22-428A-D202-EC0EBD41184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02403" name="Rectangle 7">
            <a:extLst>
              <a:ext uri="{FF2B5EF4-FFF2-40B4-BE49-F238E27FC236}">
                <a16:creationId xmlns:a16="http://schemas.microsoft.com/office/drawing/2014/main" id="{A2370E8D-B0EC-C835-609B-939DA7C459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90721E0-58CA-4AEC-A4CB-B7D4450B1256}" type="slidenum">
              <a:rPr lang="tr-TR" altLang="tr-TR" sz="1200">
                <a:latin typeface="Arial" panose="020B0604020202020204" pitchFamily="34" charset="0"/>
              </a:rPr>
              <a:pPr/>
              <a:t>48</a:t>
            </a:fld>
            <a:endParaRPr lang="tr-TR" altLang="tr-TR" sz="1200">
              <a:latin typeface="Arial" panose="020B0604020202020204" pitchFamily="34" charset="0"/>
            </a:endParaRPr>
          </a:p>
        </p:txBody>
      </p:sp>
      <p:sp>
        <p:nvSpPr>
          <p:cNvPr id="102404" name="Rectangle 2">
            <a:extLst>
              <a:ext uri="{FF2B5EF4-FFF2-40B4-BE49-F238E27FC236}">
                <a16:creationId xmlns:a16="http://schemas.microsoft.com/office/drawing/2014/main" id="{412BB75C-78C6-8298-DAE2-39E88445C04C}"/>
              </a:ext>
            </a:extLst>
          </p:cNvPr>
          <p:cNvSpPr>
            <a:spLocks noGrp="1" noRot="1" noChangeAspect="1" noChangeArrowheads="1" noTextEdit="1"/>
          </p:cNvSpPr>
          <p:nvPr>
            <p:ph type="sldImg"/>
          </p:nvPr>
        </p:nvSpPr>
        <p:spPr>
          <a:ln/>
        </p:spPr>
      </p:sp>
      <p:sp>
        <p:nvSpPr>
          <p:cNvPr id="102405" name="Rectangle 3">
            <a:extLst>
              <a:ext uri="{FF2B5EF4-FFF2-40B4-BE49-F238E27FC236}">
                <a16:creationId xmlns:a16="http://schemas.microsoft.com/office/drawing/2014/main" id="{FCCC842D-409F-31BC-E489-7FA33B230E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a:extLst>
              <a:ext uri="{FF2B5EF4-FFF2-40B4-BE49-F238E27FC236}">
                <a16:creationId xmlns:a16="http://schemas.microsoft.com/office/drawing/2014/main" id="{18175CB5-9657-2752-ED71-BDA8654F3BA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04451" name="Rectangle 7">
            <a:extLst>
              <a:ext uri="{FF2B5EF4-FFF2-40B4-BE49-F238E27FC236}">
                <a16:creationId xmlns:a16="http://schemas.microsoft.com/office/drawing/2014/main" id="{E6E6376C-5447-9D40-D6D1-65E1A72835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A4F3DB-B263-4961-B53B-9AAA5B92222D}" type="slidenum">
              <a:rPr lang="tr-TR" altLang="tr-TR" sz="1200">
                <a:latin typeface="Arial" panose="020B0604020202020204" pitchFamily="34" charset="0"/>
              </a:rPr>
              <a:pPr/>
              <a:t>49</a:t>
            </a:fld>
            <a:endParaRPr lang="tr-TR" altLang="tr-TR" sz="1200">
              <a:latin typeface="Arial" panose="020B0604020202020204" pitchFamily="34" charset="0"/>
            </a:endParaRPr>
          </a:p>
        </p:txBody>
      </p:sp>
      <p:sp>
        <p:nvSpPr>
          <p:cNvPr id="104452" name="Rectangle 2">
            <a:extLst>
              <a:ext uri="{FF2B5EF4-FFF2-40B4-BE49-F238E27FC236}">
                <a16:creationId xmlns:a16="http://schemas.microsoft.com/office/drawing/2014/main" id="{C3E9FCAE-2CF1-2B30-081A-D2B3488400A9}"/>
              </a:ext>
            </a:extLst>
          </p:cNvPr>
          <p:cNvSpPr>
            <a:spLocks noGrp="1" noRot="1" noChangeAspect="1" noChangeArrowheads="1" noTextEdit="1"/>
          </p:cNvSpPr>
          <p:nvPr>
            <p:ph type="sldImg"/>
          </p:nvPr>
        </p:nvSpPr>
        <p:spPr>
          <a:ln/>
        </p:spPr>
      </p:sp>
      <p:sp>
        <p:nvSpPr>
          <p:cNvPr id="104453" name="Rectangle 3">
            <a:extLst>
              <a:ext uri="{FF2B5EF4-FFF2-40B4-BE49-F238E27FC236}">
                <a16:creationId xmlns:a16="http://schemas.microsoft.com/office/drawing/2014/main" id="{C0353F43-ADCC-C893-5128-7E0D10917C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a:extLst>
              <a:ext uri="{FF2B5EF4-FFF2-40B4-BE49-F238E27FC236}">
                <a16:creationId xmlns:a16="http://schemas.microsoft.com/office/drawing/2014/main" id="{A23808F7-0F17-B286-F8D1-6681E76A4C7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06499" name="Rectangle 7">
            <a:extLst>
              <a:ext uri="{FF2B5EF4-FFF2-40B4-BE49-F238E27FC236}">
                <a16:creationId xmlns:a16="http://schemas.microsoft.com/office/drawing/2014/main" id="{D07A6C9C-5BB6-25DD-70DA-37784CFEA3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B03B43D-41ED-488A-A1FD-F62A25688A38}" type="slidenum">
              <a:rPr lang="tr-TR" altLang="tr-TR" sz="1200">
                <a:latin typeface="Arial" panose="020B0604020202020204" pitchFamily="34" charset="0"/>
              </a:rPr>
              <a:pPr/>
              <a:t>50</a:t>
            </a:fld>
            <a:endParaRPr lang="tr-TR" altLang="tr-TR" sz="1200">
              <a:latin typeface="Arial" panose="020B0604020202020204" pitchFamily="34" charset="0"/>
            </a:endParaRPr>
          </a:p>
        </p:txBody>
      </p:sp>
      <p:sp>
        <p:nvSpPr>
          <p:cNvPr id="106500" name="Rectangle 2">
            <a:extLst>
              <a:ext uri="{FF2B5EF4-FFF2-40B4-BE49-F238E27FC236}">
                <a16:creationId xmlns:a16="http://schemas.microsoft.com/office/drawing/2014/main" id="{04DC8CDF-5753-9624-ED9E-244C52B06197}"/>
              </a:ext>
            </a:extLst>
          </p:cNvPr>
          <p:cNvSpPr>
            <a:spLocks noGrp="1" noRot="1" noChangeAspect="1" noChangeArrowheads="1" noTextEdit="1"/>
          </p:cNvSpPr>
          <p:nvPr>
            <p:ph type="sldImg"/>
          </p:nvPr>
        </p:nvSpPr>
        <p:spPr>
          <a:ln/>
        </p:spPr>
      </p:sp>
      <p:sp>
        <p:nvSpPr>
          <p:cNvPr id="106501" name="Rectangle 3">
            <a:extLst>
              <a:ext uri="{FF2B5EF4-FFF2-40B4-BE49-F238E27FC236}">
                <a16:creationId xmlns:a16="http://schemas.microsoft.com/office/drawing/2014/main" id="{3CD5E287-4F7A-B7A9-EFCD-F631118D3D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531A232B-B850-E01E-C6D4-618F75EB182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5363" name="Rectangle 7">
            <a:extLst>
              <a:ext uri="{FF2B5EF4-FFF2-40B4-BE49-F238E27FC236}">
                <a16:creationId xmlns:a16="http://schemas.microsoft.com/office/drawing/2014/main" id="{175C971E-960E-BE11-C3C7-CA7DBC7DDF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DEE3565-83E3-4979-87A9-5987542C9ED7}" type="slidenum">
              <a:rPr lang="tr-TR" altLang="tr-TR" sz="1200">
                <a:latin typeface="Arial" panose="020B0604020202020204" pitchFamily="34" charset="0"/>
              </a:rPr>
              <a:pPr/>
              <a:t>5</a:t>
            </a:fld>
            <a:endParaRPr lang="tr-TR" altLang="tr-TR" sz="1200">
              <a:latin typeface="Arial" panose="020B0604020202020204" pitchFamily="34" charset="0"/>
            </a:endParaRPr>
          </a:p>
        </p:txBody>
      </p:sp>
      <p:sp>
        <p:nvSpPr>
          <p:cNvPr id="15364" name="Rectangle 2">
            <a:extLst>
              <a:ext uri="{FF2B5EF4-FFF2-40B4-BE49-F238E27FC236}">
                <a16:creationId xmlns:a16="http://schemas.microsoft.com/office/drawing/2014/main" id="{B9A1CA25-AB6D-DFE3-16C6-B02FBC499E6D}"/>
              </a:ext>
            </a:extLst>
          </p:cNvPr>
          <p:cNvSpPr>
            <a:spLocks noGrp="1" noRot="1" noChangeAspect="1" noChangeArrowheads="1" noTextEdit="1"/>
          </p:cNvSpPr>
          <p:nvPr>
            <p:ph type="sldImg"/>
          </p:nvPr>
        </p:nvSpPr>
        <p:spPr>
          <a:ln/>
        </p:spPr>
      </p:sp>
      <p:sp>
        <p:nvSpPr>
          <p:cNvPr id="15365" name="Rectangle 3">
            <a:extLst>
              <a:ext uri="{FF2B5EF4-FFF2-40B4-BE49-F238E27FC236}">
                <a16:creationId xmlns:a16="http://schemas.microsoft.com/office/drawing/2014/main" id="{CCAC9B52-8CC3-A66A-B219-73E90457F4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a:extLst>
              <a:ext uri="{FF2B5EF4-FFF2-40B4-BE49-F238E27FC236}">
                <a16:creationId xmlns:a16="http://schemas.microsoft.com/office/drawing/2014/main" id="{4C7CAD28-8D6F-0663-7B80-156C2840727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08547" name="Rectangle 7">
            <a:extLst>
              <a:ext uri="{FF2B5EF4-FFF2-40B4-BE49-F238E27FC236}">
                <a16:creationId xmlns:a16="http://schemas.microsoft.com/office/drawing/2014/main" id="{A250BAD8-F7DD-0730-F918-96A101F235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64EF80D-5CB4-4AF3-BFE4-901197E0C9D0}" type="slidenum">
              <a:rPr lang="tr-TR" altLang="tr-TR" sz="1200">
                <a:latin typeface="Arial" panose="020B0604020202020204" pitchFamily="34" charset="0"/>
              </a:rPr>
              <a:pPr/>
              <a:t>51</a:t>
            </a:fld>
            <a:endParaRPr lang="tr-TR" altLang="tr-TR" sz="1200">
              <a:latin typeface="Arial" panose="020B0604020202020204" pitchFamily="34" charset="0"/>
            </a:endParaRPr>
          </a:p>
        </p:txBody>
      </p:sp>
      <p:sp>
        <p:nvSpPr>
          <p:cNvPr id="108548" name="Rectangle 2">
            <a:extLst>
              <a:ext uri="{FF2B5EF4-FFF2-40B4-BE49-F238E27FC236}">
                <a16:creationId xmlns:a16="http://schemas.microsoft.com/office/drawing/2014/main" id="{ACC5D80C-DD95-48D4-EFF7-88E6ED7C5F44}"/>
              </a:ext>
            </a:extLst>
          </p:cNvPr>
          <p:cNvSpPr>
            <a:spLocks noGrp="1" noRot="1" noChangeAspect="1" noChangeArrowheads="1" noTextEdit="1"/>
          </p:cNvSpPr>
          <p:nvPr>
            <p:ph type="sldImg"/>
          </p:nvPr>
        </p:nvSpPr>
        <p:spPr>
          <a:ln/>
        </p:spPr>
      </p:sp>
      <p:sp>
        <p:nvSpPr>
          <p:cNvPr id="108549" name="Rectangle 3">
            <a:extLst>
              <a:ext uri="{FF2B5EF4-FFF2-40B4-BE49-F238E27FC236}">
                <a16:creationId xmlns:a16="http://schemas.microsoft.com/office/drawing/2014/main" id="{855793A2-EF60-4D19-5FF9-C73844581C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6">
            <a:extLst>
              <a:ext uri="{FF2B5EF4-FFF2-40B4-BE49-F238E27FC236}">
                <a16:creationId xmlns:a16="http://schemas.microsoft.com/office/drawing/2014/main" id="{EBFA2401-9BA5-4D0E-EB0E-CDEB6100C0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10595" name="Rectangle 7">
            <a:extLst>
              <a:ext uri="{FF2B5EF4-FFF2-40B4-BE49-F238E27FC236}">
                <a16:creationId xmlns:a16="http://schemas.microsoft.com/office/drawing/2014/main" id="{57D6CCBC-CA27-C6D5-A7D5-6650821360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DFF645-EBF5-4322-9807-36D0115BFF09}" type="slidenum">
              <a:rPr lang="tr-TR" altLang="tr-TR" sz="1200">
                <a:latin typeface="Arial" panose="020B0604020202020204" pitchFamily="34" charset="0"/>
              </a:rPr>
              <a:pPr/>
              <a:t>52</a:t>
            </a:fld>
            <a:endParaRPr lang="tr-TR" altLang="tr-TR" sz="1200">
              <a:latin typeface="Arial" panose="020B0604020202020204" pitchFamily="34" charset="0"/>
            </a:endParaRPr>
          </a:p>
        </p:txBody>
      </p:sp>
      <p:sp>
        <p:nvSpPr>
          <p:cNvPr id="110596" name="Rectangle 2">
            <a:extLst>
              <a:ext uri="{FF2B5EF4-FFF2-40B4-BE49-F238E27FC236}">
                <a16:creationId xmlns:a16="http://schemas.microsoft.com/office/drawing/2014/main" id="{5962319D-6FBF-A1D0-D0C1-61BD724CA2B7}"/>
              </a:ext>
            </a:extLst>
          </p:cNvPr>
          <p:cNvSpPr>
            <a:spLocks noGrp="1" noRot="1" noChangeAspect="1" noChangeArrowheads="1" noTextEdit="1"/>
          </p:cNvSpPr>
          <p:nvPr>
            <p:ph type="sldImg"/>
          </p:nvPr>
        </p:nvSpPr>
        <p:spPr>
          <a:ln/>
        </p:spPr>
      </p:sp>
      <p:sp>
        <p:nvSpPr>
          <p:cNvPr id="110597" name="Rectangle 3">
            <a:extLst>
              <a:ext uri="{FF2B5EF4-FFF2-40B4-BE49-F238E27FC236}">
                <a16:creationId xmlns:a16="http://schemas.microsoft.com/office/drawing/2014/main" id="{06CB5253-A8A9-5AFF-14CF-733880BE62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6">
            <a:extLst>
              <a:ext uri="{FF2B5EF4-FFF2-40B4-BE49-F238E27FC236}">
                <a16:creationId xmlns:a16="http://schemas.microsoft.com/office/drawing/2014/main" id="{04774D0B-FCB0-86E7-B9DF-D0DE242B5EC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12643" name="Rectangle 7">
            <a:extLst>
              <a:ext uri="{FF2B5EF4-FFF2-40B4-BE49-F238E27FC236}">
                <a16:creationId xmlns:a16="http://schemas.microsoft.com/office/drawing/2014/main" id="{7FF90D55-9121-40CB-4644-1991A7883D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FE6871C-0813-4579-B379-3DC20DA24E64}" type="slidenum">
              <a:rPr lang="tr-TR" altLang="tr-TR" sz="1200">
                <a:latin typeface="Arial" panose="020B0604020202020204" pitchFamily="34" charset="0"/>
              </a:rPr>
              <a:pPr/>
              <a:t>53</a:t>
            </a:fld>
            <a:endParaRPr lang="tr-TR" altLang="tr-TR" sz="1200">
              <a:latin typeface="Arial" panose="020B0604020202020204" pitchFamily="34" charset="0"/>
            </a:endParaRPr>
          </a:p>
        </p:txBody>
      </p:sp>
      <p:sp>
        <p:nvSpPr>
          <p:cNvPr id="112644" name="Rectangle 2">
            <a:extLst>
              <a:ext uri="{FF2B5EF4-FFF2-40B4-BE49-F238E27FC236}">
                <a16:creationId xmlns:a16="http://schemas.microsoft.com/office/drawing/2014/main" id="{F0B150D2-2AAA-E7E0-E68F-EA128B206E81}"/>
              </a:ext>
            </a:extLst>
          </p:cNvPr>
          <p:cNvSpPr>
            <a:spLocks noGrp="1" noRot="1" noChangeAspect="1" noChangeArrowheads="1" noTextEdit="1"/>
          </p:cNvSpPr>
          <p:nvPr>
            <p:ph type="sldImg"/>
          </p:nvPr>
        </p:nvSpPr>
        <p:spPr>
          <a:ln/>
        </p:spPr>
      </p:sp>
      <p:sp>
        <p:nvSpPr>
          <p:cNvPr id="112645" name="Rectangle 3">
            <a:extLst>
              <a:ext uri="{FF2B5EF4-FFF2-40B4-BE49-F238E27FC236}">
                <a16:creationId xmlns:a16="http://schemas.microsoft.com/office/drawing/2014/main" id="{7BD9707F-16C0-08A6-94A5-6D449C3991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a:extLst>
              <a:ext uri="{FF2B5EF4-FFF2-40B4-BE49-F238E27FC236}">
                <a16:creationId xmlns:a16="http://schemas.microsoft.com/office/drawing/2014/main" id="{BEB64C3D-A8B9-56C8-F425-2DC9F4FA927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14691" name="Rectangle 7">
            <a:extLst>
              <a:ext uri="{FF2B5EF4-FFF2-40B4-BE49-F238E27FC236}">
                <a16:creationId xmlns:a16="http://schemas.microsoft.com/office/drawing/2014/main" id="{B107E01A-1AC0-D0EC-9E2A-9AA5E72F4D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35A4FA-BC8F-4971-A686-86FC0BA32D10}" type="slidenum">
              <a:rPr lang="tr-TR" altLang="tr-TR" sz="1200">
                <a:latin typeface="Arial" panose="020B0604020202020204" pitchFamily="34" charset="0"/>
              </a:rPr>
              <a:pPr/>
              <a:t>54</a:t>
            </a:fld>
            <a:endParaRPr lang="tr-TR" altLang="tr-TR" sz="1200">
              <a:latin typeface="Arial" panose="020B0604020202020204" pitchFamily="34" charset="0"/>
            </a:endParaRPr>
          </a:p>
        </p:txBody>
      </p:sp>
      <p:sp>
        <p:nvSpPr>
          <p:cNvPr id="114692" name="Rectangle 2">
            <a:extLst>
              <a:ext uri="{FF2B5EF4-FFF2-40B4-BE49-F238E27FC236}">
                <a16:creationId xmlns:a16="http://schemas.microsoft.com/office/drawing/2014/main" id="{438F2564-CB74-7A29-6F85-F05667015995}"/>
              </a:ext>
            </a:extLst>
          </p:cNvPr>
          <p:cNvSpPr>
            <a:spLocks noGrp="1" noRot="1" noChangeAspect="1" noChangeArrowheads="1" noTextEdit="1"/>
          </p:cNvSpPr>
          <p:nvPr>
            <p:ph type="sldImg"/>
          </p:nvPr>
        </p:nvSpPr>
        <p:spPr>
          <a:ln/>
        </p:spPr>
      </p:sp>
      <p:sp>
        <p:nvSpPr>
          <p:cNvPr id="114693" name="Rectangle 3">
            <a:extLst>
              <a:ext uri="{FF2B5EF4-FFF2-40B4-BE49-F238E27FC236}">
                <a16:creationId xmlns:a16="http://schemas.microsoft.com/office/drawing/2014/main" id="{031659A4-E6CD-BC2D-D14C-FB8D821FF7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6">
            <a:extLst>
              <a:ext uri="{FF2B5EF4-FFF2-40B4-BE49-F238E27FC236}">
                <a16:creationId xmlns:a16="http://schemas.microsoft.com/office/drawing/2014/main" id="{762B7399-E8DD-728A-C447-E763DB2F085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16739" name="Rectangle 7">
            <a:extLst>
              <a:ext uri="{FF2B5EF4-FFF2-40B4-BE49-F238E27FC236}">
                <a16:creationId xmlns:a16="http://schemas.microsoft.com/office/drawing/2014/main" id="{21E7B285-F8E9-6926-9280-67A9632C02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89E4F51-0E09-4F2F-A603-EFA0C1D8922F}" type="slidenum">
              <a:rPr lang="tr-TR" altLang="tr-TR" sz="1200">
                <a:latin typeface="Arial" panose="020B0604020202020204" pitchFamily="34" charset="0"/>
              </a:rPr>
              <a:pPr/>
              <a:t>55</a:t>
            </a:fld>
            <a:endParaRPr lang="tr-TR" altLang="tr-TR" sz="1200">
              <a:latin typeface="Arial" panose="020B0604020202020204" pitchFamily="34" charset="0"/>
            </a:endParaRPr>
          </a:p>
        </p:txBody>
      </p:sp>
      <p:sp>
        <p:nvSpPr>
          <p:cNvPr id="116740" name="Rectangle 2">
            <a:extLst>
              <a:ext uri="{FF2B5EF4-FFF2-40B4-BE49-F238E27FC236}">
                <a16:creationId xmlns:a16="http://schemas.microsoft.com/office/drawing/2014/main" id="{4D075DF5-2EC4-7D9B-88BF-A7F99AD22A62}"/>
              </a:ext>
            </a:extLst>
          </p:cNvPr>
          <p:cNvSpPr>
            <a:spLocks noGrp="1" noRot="1" noChangeAspect="1" noChangeArrowheads="1" noTextEdit="1"/>
          </p:cNvSpPr>
          <p:nvPr>
            <p:ph type="sldImg"/>
          </p:nvPr>
        </p:nvSpPr>
        <p:spPr>
          <a:ln/>
        </p:spPr>
      </p:sp>
      <p:sp>
        <p:nvSpPr>
          <p:cNvPr id="116741" name="Rectangle 3">
            <a:extLst>
              <a:ext uri="{FF2B5EF4-FFF2-40B4-BE49-F238E27FC236}">
                <a16:creationId xmlns:a16="http://schemas.microsoft.com/office/drawing/2014/main" id="{EDCF037E-1563-B6DA-F395-D0EF8E1C66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a:extLst>
              <a:ext uri="{FF2B5EF4-FFF2-40B4-BE49-F238E27FC236}">
                <a16:creationId xmlns:a16="http://schemas.microsoft.com/office/drawing/2014/main" id="{D2321684-DC53-54C8-1532-D0A9B934ACD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18787" name="Rectangle 7">
            <a:extLst>
              <a:ext uri="{FF2B5EF4-FFF2-40B4-BE49-F238E27FC236}">
                <a16:creationId xmlns:a16="http://schemas.microsoft.com/office/drawing/2014/main" id="{B8323BEC-3D77-BA81-9CAD-88FD7117BF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44E03EA-5CBE-42A3-9122-B53D81306123}" type="slidenum">
              <a:rPr lang="tr-TR" altLang="tr-TR" sz="1200">
                <a:latin typeface="Arial" panose="020B0604020202020204" pitchFamily="34" charset="0"/>
              </a:rPr>
              <a:pPr/>
              <a:t>56</a:t>
            </a:fld>
            <a:endParaRPr lang="tr-TR" altLang="tr-TR" sz="1200">
              <a:latin typeface="Arial" panose="020B0604020202020204" pitchFamily="34" charset="0"/>
            </a:endParaRPr>
          </a:p>
        </p:txBody>
      </p:sp>
      <p:sp>
        <p:nvSpPr>
          <p:cNvPr id="118788" name="Rectangle 2">
            <a:extLst>
              <a:ext uri="{FF2B5EF4-FFF2-40B4-BE49-F238E27FC236}">
                <a16:creationId xmlns:a16="http://schemas.microsoft.com/office/drawing/2014/main" id="{DAA0DF13-BFFF-E767-90CD-9E786AAA3819}"/>
              </a:ext>
            </a:extLst>
          </p:cNvPr>
          <p:cNvSpPr>
            <a:spLocks noGrp="1" noRot="1" noChangeAspect="1" noChangeArrowheads="1" noTextEdit="1"/>
          </p:cNvSpPr>
          <p:nvPr>
            <p:ph type="sldImg"/>
          </p:nvPr>
        </p:nvSpPr>
        <p:spPr>
          <a:ln/>
        </p:spPr>
      </p:sp>
      <p:sp>
        <p:nvSpPr>
          <p:cNvPr id="118789" name="Rectangle 3">
            <a:extLst>
              <a:ext uri="{FF2B5EF4-FFF2-40B4-BE49-F238E27FC236}">
                <a16:creationId xmlns:a16="http://schemas.microsoft.com/office/drawing/2014/main" id="{4B57922A-8911-AEDA-2DAC-4D768619F9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D3275286-233A-E887-CB34-83705AB7D2A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7411" name="Rectangle 7">
            <a:extLst>
              <a:ext uri="{FF2B5EF4-FFF2-40B4-BE49-F238E27FC236}">
                <a16:creationId xmlns:a16="http://schemas.microsoft.com/office/drawing/2014/main" id="{2FF88067-F1B2-FEDA-1AA6-B7470F15A3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C2B0F9-4F04-4980-AA3A-445D0C74938C}" type="slidenum">
              <a:rPr lang="tr-TR" altLang="tr-TR" sz="1200">
                <a:latin typeface="Arial" panose="020B0604020202020204" pitchFamily="34" charset="0"/>
              </a:rPr>
              <a:pPr/>
              <a:t>6</a:t>
            </a:fld>
            <a:endParaRPr lang="tr-TR" altLang="tr-TR" sz="1200">
              <a:latin typeface="Arial" panose="020B0604020202020204" pitchFamily="34" charset="0"/>
            </a:endParaRPr>
          </a:p>
        </p:txBody>
      </p:sp>
      <p:sp>
        <p:nvSpPr>
          <p:cNvPr id="17412" name="Rectangle 2">
            <a:extLst>
              <a:ext uri="{FF2B5EF4-FFF2-40B4-BE49-F238E27FC236}">
                <a16:creationId xmlns:a16="http://schemas.microsoft.com/office/drawing/2014/main" id="{17DE9AC6-A655-2932-FE7A-956A120D195D}"/>
              </a:ext>
            </a:extLst>
          </p:cNvPr>
          <p:cNvSpPr>
            <a:spLocks noGrp="1" noRot="1" noChangeAspect="1" noChangeArrowheads="1" noTextEdit="1"/>
          </p:cNvSpPr>
          <p:nvPr>
            <p:ph type="sldImg"/>
          </p:nvPr>
        </p:nvSpPr>
        <p:spPr>
          <a:ln/>
        </p:spPr>
      </p:sp>
      <p:sp>
        <p:nvSpPr>
          <p:cNvPr id="17413" name="Rectangle 3">
            <a:extLst>
              <a:ext uri="{FF2B5EF4-FFF2-40B4-BE49-F238E27FC236}">
                <a16:creationId xmlns:a16="http://schemas.microsoft.com/office/drawing/2014/main" id="{9C48B8C5-AB5F-0FAA-238E-3A4F0DA811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8A6FD610-77EF-99C0-7ED0-F4A7C574980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19459" name="Rectangle 7">
            <a:extLst>
              <a:ext uri="{FF2B5EF4-FFF2-40B4-BE49-F238E27FC236}">
                <a16:creationId xmlns:a16="http://schemas.microsoft.com/office/drawing/2014/main" id="{D3A4E36E-9F27-F2FF-7BB8-6498C1A5EC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3077A7-6D34-4EE6-866E-469094B6BEF4}" type="slidenum">
              <a:rPr lang="tr-TR" altLang="tr-TR" sz="1200">
                <a:latin typeface="Arial" panose="020B0604020202020204" pitchFamily="34" charset="0"/>
              </a:rPr>
              <a:pPr/>
              <a:t>7</a:t>
            </a:fld>
            <a:endParaRPr lang="tr-TR" altLang="tr-TR" sz="1200">
              <a:latin typeface="Arial" panose="020B0604020202020204" pitchFamily="34" charset="0"/>
            </a:endParaRPr>
          </a:p>
        </p:txBody>
      </p:sp>
      <p:sp>
        <p:nvSpPr>
          <p:cNvPr id="19460" name="Rectangle 2">
            <a:extLst>
              <a:ext uri="{FF2B5EF4-FFF2-40B4-BE49-F238E27FC236}">
                <a16:creationId xmlns:a16="http://schemas.microsoft.com/office/drawing/2014/main" id="{C96BA5E6-FFD5-C9CE-2016-75DF1952B5D6}"/>
              </a:ext>
            </a:extLst>
          </p:cNvPr>
          <p:cNvSpPr>
            <a:spLocks noGrp="1" noRot="1" noChangeAspect="1" noChangeArrowheads="1" noTextEdit="1"/>
          </p:cNvSpPr>
          <p:nvPr>
            <p:ph type="sldImg"/>
          </p:nvPr>
        </p:nvSpPr>
        <p:spPr>
          <a:ln/>
        </p:spPr>
      </p:sp>
      <p:sp>
        <p:nvSpPr>
          <p:cNvPr id="19461" name="Rectangle 3">
            <a:extLst>
              <a:ext uri="{FF2B5EF4-FFF2-40B4-BE49-F238E27FC236}">
                <a16:creationId xmlns:a16="http://schemas.microsoft.com/office/drawing/2014/main" id="{8A853CF1-7265-5EEB-CA76-5AAF36A054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3F6D9222-A57E-C1F0-A183-3DAA8AD55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21507" name="Rectangle 7">
            <a:extLst>
              <a:ext uri="{FF2B5EF4-FFF2-40B4-BE49-F238E27FC236}">
                <a16:creationId xmlns:a16="http://schemas.microsoft.com/office/drawing/2014/main" id="{633E6BE8-60A6-5765-F24C-F50690385B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EB59E6-AEB0-484B-A994-5BF4511C9D9C}" type="slidenum">
              <a:rPr lang="tr-TR" altLang="tr-TR" sz="1200">
                <a:latin typeface="Arial" panose="020B0604020202020204" pitchFamily="34" charset="0"/>
              </a:rPr>
              <a:pPr/>
              <a:t>8</a:t>
            </a:fld>
            <a:endParaRPr lang="tr-TR" altLang="tr-TR" sz="1200">
              <a:latin typeface="Arial" panose="020B0604020202020204" pitchFamily="34" charset="0"/>
            </a:endParaRPr>
          </a:p>
        </p:txBody>
      </p:sp>
      <p:sp>
        <p:nvSpPr>
          <p:cNvPr id="21508" name="Rectangle 2">
            <a:extLst>
              <a:ext uri="{FF2B5EF4-FFF2-40B4-BE49-F238E27FC236}">
                <a16:creationId xmlns:a16="http://schemas.microsoft.com/office/drawing/2014/main" id="{8836EC9D-6634-7F5E-CC0A-9C75210F6F85}"/>
              </a:ext>
            </a:extLst>
          </p:cNvPr>
          <p:cNvSpPr>
            <a:spLocks noGrp="1" noRot="1" noChangeAspect="1" noChangeArrowheads="1" noTextEdit="1"/>
          </p:cNvSpPr>
          <p:nvPr>
            <p:ph type="sldImg"/>
          </p:nvPr>
        </p:nvSpPr>
        <p:spPr>
          <a:ln/>
        </p:spPr>
      </p:sp>
      <p:sp>
        <p:nvSpPr>
          <p:cNvPr id="21509" name="Rectangle 3">
            <a:extLst>
              <a:ext uri="{FF2B5EF4-FFF2-40B4-BE49-F238E27FC236}">
                <a16:creationId xmlns:a16="http://schemas.microsoft.com/office/drawing/2014/main" id="{030F9F08-7769-D8C1-B303-17303C872E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a:extLst>
              <a:ext uri="{FF2B5EF4-FFF2-40B4-BE49-F238E27FC236}">
                <a16:creationId xmlns:a16="http://schemas.microsoft.com/office/drawing/2014/main" id="{64350819-5410-2E07-3D40-43DA354D61D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tr-TR" sz="1200">
                <a:latin typeface="Arial" panose="020B0604020202020204" pitchFamily="34" charset="0"/>
              </a:rPr>
              <a:t>Copyright 2000 N. AYDIN. All rights reserved.</a:t>
            </a:r>
          </a:p>
        </p:txBody>
      </p:sp>
      <p:sp>
        <p:nvSpPr>
          <p:cNvPr id="23555" name="Rectangle 7">
            <a:extLst>
              <a:ext uri="{FF2B5EF4-FFF2-40B4-BE49-F238E27FC236}">
                <a16:creationId xmlns:a16="http://schemas.microsoft.com/office/drawing/2014/main" id="{285AD6BF-667D-EBAE-337C-5D50FCD3CF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255649F-6368-472F-B6F4-68C446AFE63C}" type="slidenum">
              <a:rPr lang="tr-TR" altLang="tr-TR" sz="1200">
                <a:latin typeface="Arial" panose="020B0604020202020204" pitchFamily="34" charset="0"/>
              </a:rPr>
              <a:pPr/>
              <a:t>9</a:t>
            </a:fld>
            <a:endParaRPr lang="tr-TR" altLang="tr-TR" sz="1200">
              <a:latin typeface="Arial" panose="020B0604020202020204" pitchFamily="34" charset="0"/>
            </a:endParaRPr>
          </a:p>
        </p:txBody>
      </p:sp>
      <p:sp>
        <p:nvSpPr>
          <p:cNvPr id="23556" name="Rectangle 2">
            <a:extLst>
              <a:ext uri="{FF2B5EF4-FFF2-40B4-BE49-F238E27FC236}">
                <a16:creationId xmlns:a16="http://schemas.microsoft.com/office/drawing/2014/main" id="{F61B07E3-4C5F-B6F4-129D-E6111306D5F6}"/>
              </a:ext>
            </a:extLst>
          </p:cNvPr>
          <p:cNvSpPr>
            <a:spLocks noGrp="1" noRot="1" noChangeAspect="1" noChangeArrowheads="1" noTextEdit="1"/>
          </p:cNvSpPr>
          <p:nvPr>
            <p:ph type="sldImg"/>
          </p:nvPr>
        </p:nvSpPr>
        <p:spPr>
          <a:ln/>
        </p:spPr>
      </p:sp>
      <p:sp>
        <p:nvSpPr>
          <p:cNvPr id="23557" name="Rectangle 3">
            <a:extLst>
              <a:ext uri="{FF2B5EF4-FFF2-40B4-BE49-F238E27FC236}">
                <a16:creationId xmlns:a16="http://schemas.microsoft.com/office/drawing/2014/main" id="{B6CCC806-FFFA-04D1-9AA6-35E89AC050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sldNum" sz="quarter" idx="10"/>
          </p:nvPr>
        </p:nvSpPr>
        <p:spPr>
          <a:ln/>
        </p:spPr>
        <p:txBody>
          <a:bodyPr/>
          <a:lstStyle>
            <a:lvl1pPr>
              <a:defRPr/>
            </a:lvl1pPr>
          </a:lstStyle>
          <a:p>
            <a:pPr>
              <a:defRPr/>
            </a:pPr>
            <a:fld id="{82C3F712-6949-478B-8BF0-AA1B88D46BB4}" type="slidenum">
              <a:rPr lang="en-US" altLang="tr-TR"/>
              <a:pPr>
                <a:defRPr/>
              </a:pPr>
              <a:t>‹#›</a:t>
            </a:fld>
            <a:endParaRPr lang="en-US" altLang="tr-TR"/>
          </a:p>
        </p:txBody>
      </p:sp>
    </p:spTree>
    <p:extLst>
      <p:ext uri="{BB962C8B-B14F-4D97-AF65-F5344CB8AC3E}">
        <p14:creationId xmlns:p14="http://schemas.microsoft.com/office/powerpoint/2010/main" val="29624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ln/>
        </p:spPr>
        <p:txBody>
          <a:bodyPr/>
          <a:lstStyle>
            <a:lvl1pPr>
              <a:defRPr/>
            </a:lvl1pPr>
          </a:lstStyle>
          <a:p>
            <a:pPr>
              <a:defRPr/>
            </a:pPr>
            <a:fld id="{6009F1CA-75C4-471C-A93B-800DB01671C6}" type="slidenum">
              <a:rPr lang="en-US" altLang="tr-TR"/>
              <a:pPr>
                <a:defRPr/>
              </a:pPr>
              <a:t>‹#›</a:t>
            </a:fld>
            <a:endParaRPr lang="en-US" altLang="tr-TR"/>
          </a:p>
        </p:txBody>
      </p:sp>
    </p:spTree>
    <p:extLst>
      <p:ext uri="{BB962C8B-B14F-4D97-AF65-F5344CB8AC3E}">
        <p14:creationId xmlns:p14="http://schemas.microsoft.com/office/powerpoint/2010/main" val="869835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03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03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ln/>
        </p:spPr>
        <p:txBody>
          <a:bodyPr/>
          <a:lstStyle>
            <a:lvl1pPr>
              <a:defRPr/>
            </a:lvl1pPr>
          </a:lstStyle>
          <a:p>
            <a:pPr>
              <a:defRPr/>
            </a:pPr>
            <a:fld id="{CA551FD4-1A30-4EC0-9F75-A89DBE63DFD3}" type="slidenum">
              <a:rPr lang="en-US" altLang="tr-TR"/>
              <a:pPr>
                <a:defRPr/>
              </a:pPr>
              <a:t>‹#›</a:t>
            </a:fld>
            <a:endParaRPr lang="en-US" altLang="tr-TR"/>
          </a:p>
        </p:txBody>
      </p:sp>
    </p:spTree>
    <p:extLst>
      <p:ext uri="{BB962C8B-B14F-4D97-AF65-F5344CB8AC3E}">
        <p14:creationId xmlns:p14="http://schemas.microsoft.com/office/powerpoint/2010/main" val="622871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152400"/>
            <a:ext cx="8204200" cy="838200"/>
          </a:xfrm>
        </p:spPr>
        <p:txBody>
          <a:bodyPr/>
          <a:lstStyle/>
          <a:p>
            <a:r>
              <a:rPr lang="en-US"/>
              <a:t>Click to edit Master title style</a:t>
            </a:r>
            <a:endParaRPr lang="tr-TR"/>
          </a:p>
        </p:txBody>
      </p:sp>
      <p:sp>
        <p:nvSpPr>
          <p:cNvPr id="3" name="Text Placeholder 2"/>
          <p:cNvSpPr>
            <a:spLocks noGrp="1"/>
          </p:cNvSpPr>
          <p:nvPr>
            <p:ph type="body" sz="half" idx="1"/>
          </p:nvPr>
        </p:nvSpPr>
        <p:spPr>
          <a:xfrm>
            <a:off x="457200" y="1066800"/>
            <a:ext cx="40132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4622800" y="1066800"/>
            <a:ext cx="40132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quarter" idx="3"/>
          </p:nvPr>
        </p:nvSpPr>
        <p:spPr>
          <a:xfrm>
            <a:off x="4622800" y="3962400"/>
            <a:ext cx="40132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194022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152400"/>
            <a:ext cx="8204200" cy="838200"/>
          </a:xfrm>
        </p:spPr>
        <p:txBody>
          <a:bodyPr/>
          <a:lstStyle/>
          <a:p>
            <a:r>
              <a:rPr lang="en-US"/>
              <a:t>Click to edit Master title style</a:t>
            </a:r>
          </a:p>
        </p:txBody>
      </p:sp>
      <p:sp>
        <p:nvSpPr>
          <p:cNvPr id="3" name="Text Placeholder 2"/>
          <p:cNvSpPr>
            <a:spLocks noGrp="1"/>
          </p:cNvSpPr>
          <p:nvPr>
            <p:ph type="body" sz="half" idx="1"/>
          </p:nvPr>
        </p:nvSpPr>
        <p:spPr>
          <a:xfrm>
            <a:off x="457200" y="1066800"/>
            <a:ext cx="40132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2800" y="1066800"/>
            <a:ext cx="40132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519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540" y="1124744"/>
            <a:ext cx="8316924" cy="53998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2"/>
          <p:cNvSpPr>
            <a:spLocks noGrp="1" noChangeArrowheads="1"/>
          </p:cNvSpPr>
          <p:nvPr>
            <p:ph type="sldNum" sz="quarter" idx="10"/>
          </p:nvPr>
        </p:nvSpPr>
        <p:spPr>
          <a:ln/>
        </p:spPr>
        <p:txBody>
          <a:bodyPr/>
          <a:lstStyle>
            <a:lvl1pPr>
              <a:defRPr/>
            </a:lvl1pPr>
          </a:lstStyle>
          <a:p>
            <a:pPr>
              <a:defRPr/>
            </a:pPr>
            <a:fld id="{7FDD137E-56EE-456D-B6B4-F356D0387FC4}" type="slidenum">
              <a:rPr lang="en-US" altLang="tr-TR" smtClean="0"/>
              <a:pPr>
                <a:defRPr/>
              </a:pPr>
              <a:t>‹#›</a:t>
            </a:fld>
            <a:endParaRPr lang="en-US" altLang="tr-TR" dirty="0"/>
          </a:p>
        </p:txBody>
      </p:sp>
    </p:spTree>
    <p:extLst>
      <p:ext uri="{BB962C8B-B14F-4D97-AF65-F5344CB8AC3E}">
        <p14:creationId xmlns:p14="http://schemas.microsoft.com/office/powerpoint/2010/main" val="275409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FA43E450-0090-4694-9411-FC2407E13A55}" type="slidenum">
              <a:rPr lang="en-US" altLang="tr-TR"/>
              <a:pPr>
                <a:defRPr/>
              </a:pPr>
              <a:t>‹#›</a:t>
            </a:fld>
            <a:endParaRPr lang="en-US" altLang="tr-TR"/>
          </a:p>
        </p:txBody>
      </p:sp>
    </p:spTree>
    <p:extLst>
      <p:ext uri="{BB962C8B-B14F-4D97-AF65-F5344CB8AC3E}">
        <p14:creationId xmlns:p14="http://schemas.microsoft.com/office/powerpoint/2010/main" val="2329991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5288" y="1125538"/>
            <a:ext cx="4064000" cy="497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1688" y="1125538"/>
            <a:ext cx="4064000" cy="497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ln/>
        </p:spPr>
        <p:txBody>
          <a:bodyPr/>
          <a:lstStyle>
            <a:lvl1pPr>
              <a:defRPr/>
            </a:lvl1pPr>
          </a:lstStyle>
          <a:p>
            <a:pPr>
              <a:defRPr/>
            </a:pPr>
            <a:fld id="{AD96777F-53F1-4DB6-ABEC-4413D908CF67}" type="slidenum">
              <a:rPr lang="en-US" altLang="tr-TR"/>
              <a:pPr>
                <a:defRPr/>
              </a:pPr>
              <a:t>‹#›</a:t>
            </a:fld>
            <a:endParaRPr lang="en-US" altLang="tr-TR"/>
          </a:p>
        </p:txBody>
      </p:sp>
    </p:spTree>
    <p:extLst>
      <p:ext uri="{BB962C8B-B14F-4D97-AF65-F5344CB8AC3E}">
        <p14:creationId xmlns:p14="http://schemas.microsoft.com/office/powerpoint/2010/main" val="377097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sldNum" sz="quarter" idx="10"/>
          </p:nvPr>
        </p:nvSpPr>
        <p:spPr>
          <a:ln/>
        </p:spPr>
        <p:txBody>
          <a:bodyPr/>
          <a:lstStyle>
            <a:lvl1pPr>
              <a:defRPr/>
            </a:lvl1pPr>
          </a:lstStyle>
          <a:p>
            <a:pPr>
              <a:defRPr/>
            </a:pPr>
            <a:fld id="{B53C7B8A-DA9B-47A3-9A1A-61C9DFAB3648}" type="slidenum">
              <a:rPr lang="en-US" altLang="tr-TR"/>
              <a:pPr>
                <a:defRPr/>
              </a:pPr>
              <a:t>‹#›</a:t>
            </a:fld>
            <a:endParaRPr lang="en-US" altLang="tr-TR"/>
          </a:p>
        </p:txBody>
      </p:sp>
      <p:sp>
        <p:nvSpPr>
          <p:cNvPr id="8" name="Rectangle 13"/>
          <p:cNvSpPr>
            <a:spLocks noGrp="1" noChangeArrowheads="1"/>
          </p:cNvSpPr>
          <p:nvPr>
            <p:ph type="title"/>
          </p:nvPr>
        </p:nvSpPr>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tr-TR"/>
              <a:t>Click to edit Master title style</a:t>
            </a:r>
          </a:p>
        </p:txBody>
      </p:sp>
    </p:spTree>
    <p:extLst>
      <p:ext uri="{BB962C8B-B14F-4D97-AF65-F5344CB8AC3E}">
        <p14:creationId xmlns:p14="http://schemas.microsoft.com/office/powerpoint/2010/main" val="406586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sldNum" sz="quarter" idx="10"/>
          </p:nvPr>
        </p:nvSpPr>
        <p:spPr>
          <a:ln/>
        </p:spPr>
        <p:txBody>
          <a:bodyPr/>
          <a:lstStyle>
            <a:lvl1pPr>
              <a:defRPr/>
            </a:lvl1pPr>
          </a:lstStyle>
          <a:p>
            <a:pPr>
              <a:defRPr/>
            </a:pPr>
            <a:fld id="{A1A63F0E-31A0-43DE-9075-E2F7ED039B9C}" type="slidenum">
              <a:rPr lang="en-US" altLang="tr-TR"/>
              <a:pPr>
                <a:defRPr/>
              </a:pPr>
              <a:t>‹#›</a:t>
            </a:fld>
            <a:endParaRPr lang="en-US" altLang="tr-TR"/>
          </a:p>
        </p:txBody>
      </p:sp>
    </p:spTree>
    <p:extLst>
      <p:ext uri="{BB962C8B-B14F-4D97-AF65-F5344CB8AC3E}">
        <p14:creationId xmlns:p14="http://schemas.microsoft.com/office/powerpoint/2010/main" val="179727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21066004-6FB2-405E-BF5C-0DF9DF8DD9A4}" type="slidenum">
              <a:rPr lang="en-US" altLang="tr-TR"/>
              <a:pPr>
                <a:defRPr/>
              </a:pPr>
              <a:t>‹#›</a:t>
            </a:fld>
            <a:endParaRPr lang="en-US" altLang="tr-TR"/>
          </a:p>
        </p:txBody>
      </p:sp>
    </p:spTree>
    <p:extLst>
      <p:ext uri="{BB962C8B-B14F-4D97-AF65-F5344CB8AC3E}">
        <p14:creationId xmlns:p14="http://schemas.microsoft.com/office/powerpoint/2010/main" val="3047782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6AB0183A-6BA7-4B85-87B0-73B0DFAE7FAC}" type="slidenum">
              <a:rPr lang="en-US" altLang="tr-TR"/>
              <a:pPr>
                <a:defRPr/>
              </a:pPr>
              <a:t>‹#›</a:t>
            </a:fld>
            <a:endParaRPr lang="en-US" altLang="tr-TR"/>
          </a:p>
        </p:txBody>
      </p:sp>
    </p:spTree>
    <p:extLst>
      <p:ext uri="{BB962C8B-B14F-4D97-AF65-F5344CB8AC3E}">
        <p14:creationId xmlns:p14="http://schemas.microsoft.com/office/powerpoint/2010/main" val="340290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878AF3CB-24C1-4F9E-9B0C-37856CA8B0FA}" type="slidenum">
              <a:rPr lang="en-US" altLang="tr-TR"/>
              <a:pPr>
                <a:defRPr/>
              </a:pPr>
              <a:t>‹#›</a:t>
            </a:fld>
            <a:endParaRPr lang="en-US" altLang="tr-TR"/>
          </a:p>
        </p:txBody>
      </p:sp>
    </p:spTree>
    <p:extLst>
      <p:ext uri="{BB962C8B-B14F-4D97-AF65-F5344CB8AC3E}">
        <p14:creationId xmlns:p14="http://schemas.microsoft.com/office/powerpoint/2010/main" val="34522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467544" y="1124744"/>
            <a:ext cx="8280920" cy="5399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1036" name="Rectangle 12"/>
          <p:cNvSpPr>
            <a:spLocks noGrp="1" noChangeArrowheads="1"/>
          </p:cNvSpPr>
          <p:nvPr>
            <p:ph type="sldNum" sz="quarter" idx="4"/>
          </p:nvPr>
        </p:nvSpPr>
        <p:spPr bwMode="auto">
          <a:xfrm>
            <a:off x="7239000" y="6524625"/>
            <a:ext cx="1905000" cy="33337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200">
                <a:solidFill>
                  <a:schemeClr val="tx1"/>
                </a:solidFill>
                <a:latin typeface="Times New Roman" panose="02020603050405020304" pitchFamily="18" charset="0"/>
              </a:defRPr>
            </a:lvl1pPr>
          </a:lstStyle>
          <a:p>
            <a:pPr>
              <a:defRPr/>
            </a:pPr>
            <a:fld id="{D348B819-1313-4FD1-A7D8-37B70B61DE1F}" type="slidenum">
              <a:rPr lang="en-US" altLang="tr-TR"/>
              <a:pPr>
                <a:defRPr/>
              </a:pPr>
              <a:t>‹#›</a:t>
            </a:fld>
            <a:endParaRPr lang="en-US" altLang="tr-TR" dirty="0"/>
          </a:p>
        </p:txBody>
      </p:sp>
      <p:sp>
        <p:nvSpPr>
          <p:cNvPr id="1028" name="Rectangle 13"/>
          <p:cNvSpPr>
            <a:spLocks noGrp="1" noChangeArrowheads="1"/>
          </p:cNvSpPr>
          <p:nvPr>
            <p:ph type="title"/>
          </p:nvPr>
        </p:nvSpPr>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tr-TR"/>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ftr="0" dt="0"/>
  <p:txStyles>
    <p:titleStyle>
      <a:lvl1pPr algn="ctr" rtl="0" eaLnBrk="0" fontAlgn="base" hangingPunct="0">
        <a:spcBef>
          <a:spcPct val="0"/>
        </a:spcBef>
        <a:spcAft>
          <a:spcPct val="0"/>
        </a:spcAft>
        <a:defRPr kumimoji="1" sz="4000" b="1">
          <a:solidFill>
            <a:schemeClr val="tx2"/>
          </a:solidFill>
          <a:latin typeface="+mj-lt"/>
          <a:ea typeface="+mj-ea"/>
          <a:cs typeface="+mj-cs"/>
        </a:defRPr>
      </a:lvl1pPr>
      <a:lvl2pPr algn="ctr" rtl="0" eaLnBrk="0" fontAlgn="base" hangingPunct="0">
        <a:spcBef>
          <a:spcPct val="0"/>
        </a:spcBef>
        <a:spcAft>
          <a:spcPct val="0"/>
        </a:spcAft>
        <a:defRPr kumimoji="1" sz="4000" b="1">
          <a:solidFill>
            <a:schemeClr val="tx2"/>
          </a:solidFill>
          <a:latin typeface="Times New Roman" pitchFamily="18" charset="0"/>
        </a:defRPr>
      </a:lvl2pPr>
      <a:lvl3pPr algn="ctr" rtl="0" eaLnBrk="0" fontAlgn="base" hangingPunct="0">
        <a:spcBef>
          <a:spcPct val="0"/>
        </a:spcBef>
        <a:spcAft>
          <a:spcPct val="0"/>
        </a:spcAft>
        <a:defRPr kumimoji="1" sz="4000" b="1">
          <a:solidFill>
            <a:schemeClr val="tx2"/>
          </a:solidFill>
          <a:latin typeface="Times New Roman" pitchFamily="18" charset="0"/>
        </a:defRPr>
      </a:lvl3pPr>
      <a:lvl4pPr algn="ctr" rtl="0" eaLnBrk="0" fontAlgn="base" hangingPunct="0">
        <a:spcBef>
          <a:spcPct val="0"/>
        </a:spcBef>
        <a:spcAft>
          <a:spcPct val="0"/>
        </a:spcAft>
        <a:defRPr kumimoji="1" sz="4000" b="1">
          <a:solidFill>
            <a:schemeClr val="tx2"/>
          </a:solidFill>
          <a:latin typeface="Times New Roman" pitchFamily="18" charset="0"/>
        </a:defRPr>
      </a:lvl4pPr>
      <a:lvl5pPr algn="ctr" rtl="0" eaLnBrk="0" fontAlgn="base" hangingPunct="0">
        <a:spcBef>
          <a:spcPct val="0"/>
        </a:spcBef>
        <a:spcAft>
          <a:spcPct val="0"/>
        </a:spcAft>
        <a:defRPr kumimoji="1" sz="4000" b="1">
          <a:solidFill>
            <a:schemeClr val="tx2"/>
          </a:solidFill>
          <a:latin typeface="Times New Roman" pitchFamily="18" charset="0"/>
        </a:defRPr>
      </a:lvl5pPr>
      <a:lvl6pPr marL="457200" algn="ctr" rtl="0" fontAlgn="base">
        <a:spcBef>
          <a:spcPct val="0"/>
        </a:spcBef>
        <a:spcAft>
          <a:spcPct val="0"/>
        </a:spcAft>
        <a:defRPr kumimoji="1" sz="4000" b="1">
          <a:solidFill>
            <a:schemeClr val="tx2"/>
          </a:solidFill>
          <a:latin typeface="Times New Roman" pitchFamily="18" charset="0"/>
        </a:defRPr>
      </a:lvl6pPr>
      <a:lvl7pPr marL="914400" algn="ctr" rtl="0" fontAlgn="base">
        <a:spcBef>
          <a:spcPct val="0"/>
        </a:spcBef>
        <a:spcAft>
          <a:spcPct val="0"/>
        </a:spcAft>
        <a:defRPr kumimoji="1" sz="4000" b="1">
          <a:solidFill>
            <a:schemeClr val="tx2"/>
          </a:solidFill>
          <a:latin typeface="Times New Roman" pitchFamily="18" charset="0"/>
        </a:defRPr>
      </a:lvl7pPr>
      <a:lvl8pPr marL="1371600" algn="ctr" rtl="0" fontAlgn="base">
        <a:spcBef>
          <a:spcPct val="0"/>
        </a:spcBef>
        <a:spcAft>
          <a:spcPct val="0"/>
        </a:spcAft>
        <a:defRPr kumimoji="1" sz="4000" b="1">
          <a:solidFill>
            <a:schemeClr val="tx2"/>
          </a:solidFill>
          <a:latin typeface="Times New Roman" pitchFamily="18" charset="0"/>
        </a:defRPr>
      </a:lvl8pPr>
      <a:lvl9pPr marL="1828800" algn="ctr" rtl="0" fontAlgn="base">
        <a:spcBef>
          <a:spcPct val="0"/>
        </a:spcBef>
        <a:spcAft>
          <a:spcPct val="0"/>
        </a:spcAft>
        <a:defRPr kumimoji="1"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rgbClr val="FF3300"/>
          </a:solidFill>
          <a:latin typeface="+mn-lt"/>
        </a:defRPr>
      </a:lvl2pPr>
      <a:lvl3pPr marL="1143000" indent="-228600" algn="l" rtl="0" eaLnBrk="0" fontAlgn="base" hangingPunct="0">
        <a:spcBef>
          <a:spcPct val="20000"/>
        </a:spcBef>
        <a:spcAft>
          <a:spcPct val="0"/>
        </a:spcAft>
        <a:buChar char="•"/>
        <a:defRPr kumimoji="1" sz="2400">
          <a:solidFill>
            <a:schemeClr val="accent2"/>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fontAlgn="base">
        <a:spcBef>
          <a:spcPct val="20000"/>
        </a:spcBef>
        <a:spcAft>
          <a:spcPct val="0"/>
        </a:spcAft>
        <a:buChar char="•"/>
        <a:defRPr kumimoji="1" sz="2000">
          <a:solidFill>
            <a:schemeClr val="tx1"/>
          </a:solidFill>
          <a:latin typeface="+mn-lt"/>
        </a:defRPr>
      </a:lvl6pPr>
      <a:lvl7pPr marL="2971800" indent="-228600" algn="l" rtl="0" fontAlgn="base">
        <a:spcBef>
          <a:spcPct val="20000"/>
        </a:spcBef>
        <a:spcAft>
          <a:spcPct val="0"/>
        </a:spcAft>
        <a:buChar char="•"/>
        <a:defRPr kumimoji="1" sz="2000">
          <a:solidFill>
            <a:schemeClr val="tx1"/>
          </a:solidFill>
          <a:latin typeface="+mn-lt"/>
        </a:defRPr>
      </a:lvl7pPr>
      <a:lvl8pPr marL="3429000" indent="-228600" algn="l" rtl="0" fontAlgn="base">
        <a:spcBef>
          <a:spcPct val="20000"/>
        </a:spcBef>
        <a:spcAft>
          <a:spcPct val="0"/>
        </a:spcAft>
        <a:buChar char="•"/>
        <a:defRPr kumimoji="1" sz="2000">
          <a:solidFill>
            <a:schemeClr val="tx1"/>
          </a:solidFill>
          <a:latin typeface="+mn-lt"/>
        </a:defRPr>
      </a:lvl8pPr>
      <a:lvl9pPr marL="3886200" indent="-228600" algn="l" rtl="0" fontAlgn="base">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ydin@yildiz.edu.t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
          <p:cNvSpPr>
            <a:spLocks noGrp="1" noChangeArrowheads="1"/>
          </p:cNvSpPr>
          <p:nvPr>
            <p:ph type="title"/>
          </p:nvPr>
        </p:nvSpPr>
        <p:spPr>
          <a:xfrm>
            <a:off x="0" y="0"/>
            <a:ext cx="9144000" cy="1125538"/>
          </a:xfrm>
        </p:spPr>
        <p:txBody>
          <a:bodyPr/>
          <a:lstStyle/>
          <a:p>
            <a:pPr eaLnBrk="1" hangingPunct="1"/>
            <a:r>
              <a:rPr lang="tr-TR" altLang="tr-TR" dirty="0"/>
              <a:t>BLM5207</a:t>
            </a:r>
            <a:br>
              <a:rPr lang="tr-TR" altLang="tr-TR" dirty="0"/>
            </a:br>
            <a:r>
              <a:rPr lang="tr-TR" altLang="tr-TR" dirty="0"/>
              <a:t>Computer Organization</a:t>
            </a:r>
            <a:endParaRPr lang="en-US" altLang="tr-TR" dirty="0"/>
          </a:p>
        </p:txBody>
      </p:sp>
      <p:sp>
        <p:nvSpPr>
          <p:cNvPr id="5123" name="Rectangle 7"/>
          <p:cNvSpPr>
            <a:spLocks noGrp="1" noChangeArrowheads="1"/>
          </p:cNvSpPr>
          <p:nvPr>
            <p:ph idx="1"/>
          </p:nvPr>
        </p:nvSpPr>
        <p:spPr/>
        <p:txBody>
          <a:bodyPr/>
          <a:lstStyle/>
          <a:p>
            <a:pPr algn="ctr" eaLnBrk="1" hangingPunct="1">
              <a:buFontTx/>
              <a:buNone/>
            </a:pPr>
            <a:endParaRPr lang="tr-TR" altLang="tr-TR" dirty="0"/>
          </a:p>
          <a:p>
            <a:pPr algn="ctr" eaLnBrk="1" hangingPunct="1">
              <a:buFontTx/>
              <a:buNone/>
            </a:pPr>
            <a:r>
              <a:rPr lang="tr-TR" altLang="tr-TR" b="1" dirty="0">
                <a:solidFill>
                  <a:srgbClr val="0070C0"/>
                </a:solidFill>
              </a:rPr>
              <a:t>Prof. </a:t>
            </a:r>
            <a:r>
              <a:rPr lang="en-US" altLang="tr-TR" b="1" dirty="0">
                <a:solidFill>
                  <a:srgbClr val="0070C0"/>
                </a:solidFill>
              </a:rPr>
              <a:t>Dr. </a:t>
            </a:r>
            <a:r>
              <a:rPr lang="tr-TR" altLang="tr-TR" b="1" dirty="0">
                <a:solidFill>
                  <a:srgbClr val="0070C0"/>
                </a:solidFill>
              </a:rPr>
              <a:t>Nizamettin AYDIN</a:t>
            </a:r>
          </a:p>
          <a:p>
            <a:pPr algn="ctr">
              <a:buFontTx/>
              <a:buNone/>
            </a:pPr>
            <a:r>
              <a:rPr lang="tr-TR" altLang="tr-TR" dirty="0">
                <a:cs typeface="Times New Roman" panose="02020603050405020304" pitchFamily="18" charset="0"/>
                <a:hlinkClick r:id="rId3"/>
              </a:rPr>
              <a:t>naydin</a:t>
            </a:r>
            <a:r>
              <a:rPr lang="en-US" altLang="tr-TR" dirty="0">
                <a:cs typeface="Times New Roman" panose="02020603050405020304" pitchFamily="18" charset="0"/>
                <a:hlinkClick r:id="rId3"/>
              </a:rPr>
              <a:t>@</a:t>
            </a:r>
            <a:r>
              <a:rPr lang="en-GB" altLang="tr-TR" dirty="0" err="1">
                <a:cs typeface="Times New Roman" panose="02020603050405020304" pitchFamily="18" charset="0"/>
                <a:hlinkClick r:id="rId3"/>
              </a:rPr>
              <a:t>yildiz</a:t>
            </a:r>
            <a:r>
              <a:rPr lang="tr-TR" altLang="tr-TR" dirty="0">
                <a:cs typeface="Times New Roman" panose="02020603050405020304" pitchFamily="18" charset="0"/>
                <a:hlinkClick r:id="rId3"/>
              </a:rPr>
              <a:t>.edu.tr</a:t>
            </a:r>
            <a:endParaRPr lang="tr-TR" altLang="tr-TR" dirty="0">
              <a:cs typeface="Times New Roman" panose="02020603050405020304" pitchFamily="18" charset="0"/>
            </a:endParaRPr>
          </a:p>
          <a:p>
            <a:pPr algn="ctr" eaLnBrk="1" hangingPunct="1">
              <a:buFontTx/>
              <a:buNone/>
            </a:pPr>
            <a:r>
              <a:rPr lang="tr-TR" altLang="tr-TR" dirty="0">
                <a:solidFill>
                  <a:srgbClr val="0000FF"/>
                </a:solidFill>
                <a:cs typeface="Times New Roman" panose="02020603050405020304" pitchFamily="18" charset="0"/>
              </a:rPr>
              <a:t>http://</a:t>
            </a:r>
            <a:r>
              <a:rPr lang="en-GB" altLang="tr-TR" dirty="0">
                <a:solidFill>
                  <a:srgbClr val="0000FF"/>
                </a:solidFill>
                <a:cs typeface="Times New Roman" panose="02020603050405020304" pitchFamily="18" charset="0"/>
              </a:rPr>
              <a:t>www</a:t>
            </a:r>
            <a:r>
              <a:rPr lang="tr-TR" altLang="tr-TR" dirty="0">
                <a:solidFill>
                  <a:srgbClr val="0000FF"/>
                </a:solidFill>
                <a:cs typeface="Times New Roman" panose="02020603050405020304" pitchFamily="18" charset="0"/>
              </a:rPr>
              <a:t>3</a:t>
            </a:r>
            <a:r>
              <a:rPr lang="en-GB" altLang="tr-TR" dirty="0">
                <a:solidFill>
                  <a:srgbClr val="0000FF"/>
                </a:solidFill>
                <a:cs typeface="Times New Roman" panose="02020603050405020304" pitchFamily="18" charset="0"/>
              </a:rPr>
              <a:t>.</a:t>
            </a:r>
            <a:r>
              <a:rPr lang="en-GB" altLang="tr-TR" dirty="0" err="1">
                <a:solidFill>
                  <a:srgbClr val="0000FF"/>
                </a:solidFill>
                <a:cs typeface="Times New Roman" panose="02020603050405020304" pitchFamily="18" charset="0"/>
              </a:rPr>
              <a:t>yildiz</a:t>
            </a:r>
            <a:r>
              <a:rPr lang="tr-TR" altLang="tr-TR" dirty="0">
                <a:solidFill>
                  <a:srgbClr val="0000FF"/>
                </a:solidFill>
                <a:cs typeface="Times New Roman" panose="02020603050405020304" pitchFamily="18" charset="0"/>
              </a:rPr>
              <a:t>.edu.tr/~naydin</a:t>
            </a:r>
          </a:p>
          <a:p>
            <a:pPr algn="ctr" eaLnBrk="1" hangingPunct="1">
              <a:buFontTx/>
              <a:buNone/>
            </a:pPr>
            <a:endParaRPr lang="tr-TR" altLang="tr-TR" dirty="0">
              <a:solidFill>
                <a:srgbClr val="0000FF"/>
              </a:solidFill>
              <a:cs typeface="Times New Roman" panose="02020603050405020304" pitchFamily="18" charset="0"/>
            </a:endParaRPr>
          </a:p>
          <a:p>
            <a:pPr algn="ctr" eaLnBrk="1" hangingPunct="1">
              <a:buFontTx/>
              <a:buNone/>
            </a:pPr>
            <a:r>
              <a:rPr lang="tr-TR" altLang="en-US" sz="4000" dirty="0">
                <a:solidFill>
                  <a:srgbClr val="00B0F0"/>
                </a:solidFill>
              </a:rPr>
              <a:t>Computer Arithmetic</a:t>
            </a:r>
            <a:endParaRPr lang="en-GB" altLang="en-US" sz="4000" dirty="0">
              <a:solidFill>
                <a:srgbClr val="00B0F0"/>
              </a:solidFill>
            </a:endParaRPr>
          </a:p>
        </p:txBody>
      </p:sp>
      <p:sp>
        <p:nvSpPr>
          <p:cNvPr id="5124" name="Slide Number Placeholder 5"/>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D29CAB6E-85FC-4E57-A415-FDBF227485B2}" type="slidenum">
              <a:rPr kumimoji="0" lang="en-US" altLang="tr-TR" sz="1200" smtClean="0"/>
              <a:pPr>
                <a:spcBef>
                  <a:spcPct val="50000"/>
                </a:spcBef>
                <a:buFontTx/>
                <a:buNone/>
              </a:pPr>
              <a:t>1</a:t>
            </a:fld>
            <a:endParaRPr kumimoji="0" lang="en-US" altLang="tr-TR"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a:extLst>
              <a:ext uri="{FF2B5EF4-FFF2-40B4-BE49-F238E27FC236}">
                <a16:creationId xmlns:a16="http://schemas.microsoft.com/office/drawing/2014/main" id="{D9F2BE89-5273-8472-264F-0E658E954E0C}"/>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72F73DAC-5D0D-4584-B3D4-54597E4D4586}" type="slidenum">
              <a:rPr kumimoji="0" lang="en-US" altLang="tr-TR" sz="2400">
                <a:latin typeface="Times New Roman" panose="02020603050405020304" pitchFamily="18" charset="0"/>
              </a:rPr>
              <a:pPr>
                <a:spcBef>
                  <a:spcPct val="0"/>
                </a:spcBef>
                <a:buClrTx/>
                <a:buFontTx/>
                <a:buNone/>
              </a:pPr>
              <a:t>10</a:t>
            </a:fld>
            <a:endParaRPr kumimoji="0" lang="en-US" altLang="tr-TR" sz="2400">
              <a:latin typeface="Times New Roman" panose="02020603050405020304" pitchFamily="18" charset="0"/>
            </a:endParaRPr>
          </a:p>
        </p:txBody>
      </p:sp>
      <p:sp>
        <p:nvSpPr>
          <p:cNvPr id="24579" name="Rectangle 2">
            <a:extLst>
              <a:ext uri="{FF2B5EF4-FFF2-40B4-BE49-F238E27FC236}">
                <a16:creationId xmlns:a16="http://schemas.microsoft.com/office/drawing/2014/main" id="{31867111-0F3D-F735-2453-3FE3F5363DCF}"/>
              </a:ext>
            </a:extLst>
          </p:cNvPr>
          <p:cNvSpPr>
            <a:spLocks noGrp="1" noChangeArrowheads="1"/>
          </p:cNvSpPr>
          <p:nvPr>
            <p:ph type="title"/>
          </p:nvPr>
        </p:nvSpPr>
        <p:spPr/>
        <p:txBody>
          <a:bodyPr/>
          <a:lstStyle/>
          <a:p>
            <a:r>
              <a:rPr lang="en-US" altLang="tr-TR"/>
              <a:t>Negation Special Case 2</a:t>
            </a:r>
          </a:p>
        </p:txBody>
      </p:sp>
      <p:sp>
        <p:nvSpPr>
          <p:cNvPr id="24580" name="Rectangle 3">
            <a:extLst>
              <a:ext uri="{FF2B5EF4-FFF2-40B4-BE49-F238E27FC236}">
                <a16:creationId xmlns:a16="http://schemas.microsoft.com/office/drawing/2014/main" id="{80231EB5-B9F1-CEC6-29B2-5AB3ED3AC87A}"/>
              </a:ext>
            </a:extLst>
          </p:cNvPr>
          <p:cNvSpPr>
            <a:spLocks noGrp="1" noChangeArrowheads="1"/>
          </p:cNvSpPr>
          <p:nvPr>
            <p:ph type="body" idx="1"/>
          </p:nvPr>
        </p:nvSpPr>
        <p:spPr/>
        <p:txBody>
          <a:bodyPr/>
          <a:lstStyle/>
          <a:p>
            <a:r>
              <a:rPr lang="en-US" altLang="tr-TR"/>
              <a:t>-128 =           10000000</a:t>
            </a:r>
          </a:p>
          <a:p>
            <a:r>
              <a:rPr lang="en-US" altLang="tr-TR"/>
              <a:t>bitwise not     01111111</a:t>
            </a:r>
          </a:p>
          <a:p>
            <a:r>
              <a:rPr lang="en-US" altLang="tr-TR"/>
              <a:t>Add 1 to LSB            +1</a:t>
            </a:r>
          </a:p>
          <a:p>
            <a:r>
              <a:rPr lang="en-US" altLang="tr-TR"/>
              <a:t>Result            10000000</a:t>
            </a:r>
          </a:p>
          <a:p>
            <a:r>
              <a:rPr lang="en-US" altLang="tr-TR"/>
              <a:t>So:</a:t>
            </a:r>
          </a:p>
          <a:p>
            <a:r>
              <a:rPr lang="en-US" altLang="tr-TR"/>
              <a:t>-(-128) = -128   X</a:t>
            </a:r>
          </a:p>
          <a:p>
            <a:r>
              <a:rPr lang="en-US" altLang="tr-TR"/>
              <a:t>Monitor MSB (sign bit)</a:t>
            </a:r>
          </a:p>
          <a:p>
            <a:r>
              <a:rPr lang="en-US" altLang="tr-TR"/>
              <a:t>It should change during negation</a:t>
            </a:r>
          </a:p>
          <a:p>
            <a:endParaRPr lang="en-US" altLang="tr-TR"/>
          </a:p>
          <a:p>
            <a:endParaRPr lang="en-US" altLang="tr-T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a:extLst>
              <a:ext uri="{FF2B5EF4-FFF2-40B4-BE49-F238E27FC236}">
                <a16:creationId xmlns:a16="http://schemas.microsoft.com/office/drawing/2014/main" id="{EEF713D5-C1ED-A18A-5AC3-6D4AB7346B76}"/>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4F704122-523A-4A12-A311-ABCDFE003F68}" type="slidenum">
              <a:rPr kumimoji="0" lang="en-US" altLang="tr-TR" sz="2400">
                <a:latin typeface="Times New Roman" panose="02020603050405020304" pitchFamily="18" charset="0"/>
              </a:rPr>
              <a:pPr>
                <a:spcBef>
                  <a:spcPct val="0"/>
                </a:spcBef>
                <a:buClrTx/>
                <a:buFontTx/>
                <a:buNone/>
              </a:pPr>
              <a:t>11</a:t>
            </a:fld>
            <a:endParaRPr kumimoji="0" lang="en-US" altLang="tr-TR" sz="2400">
              <a:latin typeface="Times New Roman" panose="02020603050405020304" pitchFamily="18" charset="0"/>
            </a:endParaRPr>
          </a:p>
        </p:txBody>
      </p:sp>
      <p:sp>
        <p:nvSpPr>
          <p:cNvPr id="26627" name="Rectangle 2">
            <a:extLst>
              <a:ext uri="{FF2B5EF4-FFF2-40B4-BE49-F238E27FC236}">
                <a16:creationId xmlns:a16="http://schemas.microsoft.com/office/drawing/2014/main" id="{21DDD60C-70AB-9953-5754-4318A08AC522}"/>
              </a:ext>
            </a:extLst>
          </p:cNvPr>
          <p:cNvSpPr>
            <a:spLocks noGrp="1" noChangeArrowheads="1"/>
          </p:cNvSpPr>
          <p:nvPr>
            <p:ph type="title"/>
          </p:nvPr>
        </p:nvSpPr>
        <p:spPr/>
        <p:txBody>
          <a:bodyPr/>
          <a:lstStyle/>
          <a:p>
            <a:r>
              <a:rPr lang="en-US" altLang="tr-TR"/>
              <a:t>Range of Numbers</a:t>
            </a:r>
          </a:p>
        </p:txBody>
      </p:sp>
      <p:sp>
        <p:nvSpPr>
          <p:cNvPr id="26628" name="Rectangle 3">
            <a:extLst>
              <a:ext uri="{FF2B5EF4-FFF2-40B4-BE49-F238E27FC236}">
                <a16:creationId xmlns:a16="http://schemas.microsoft.com/office/drawing/2014/main" id="{3FAAEDA2-ACDF-7E2C-55A8-29BD56B74174}"/>
              </a:ext>
            </a:extLst>
          </p:cNvPr>
          <p:cNvSpPr>
            <a:spLocks noGrp="1" noChangeArrowheads="1"/>
          </p:cNvSpPr>
          <p:nvPr>
            <p:ph type="body" idx="1"/>
          </p:nvPr>
        </p:nvSpPr>
        <p:spPr/>
        <p:txBody>
          <a:bodyPr/>
          <a:lstStyle/>
          <a:p>
            <a:r>
              <a:rPr lang="en-US" altLang="tr-TR"/>
              <a:t>8 bit 2s compl</a:t>
            </a:r>
            <a:r>
              <a:rPr lang="tr-TR" altLang="tr-TR"/>
              <a:t>e</a:t>
            </a:r>
            <a:r>
              <a:rPr lang="en-US" altLang="tr-TR"/>
              <a:t>ment</a:t>
            </a:r>
          </a:p>
          <a:p>
            <a:pPr lvl="1"/>
            <a:r>
              <a:rPr lang="en-US" altLang="tr-TR"/>
              <a:t>+127 = 01111111 = 2</a:t>
            </a:r>
            <a:r>
              <a:rPr lang="en-US" altLang="tr-TR" baseline="30000"/>
              <a:t>7</a:t>
            </a:r>
            <a:r>
              <a:rPr lang="en-US" altLang="tr-TR"/>
              <a:t> -1</a:t>
            </a:r>
          </a:p>
          <a:p>
            <a:pPr lvl="1"/>
            <a:r>
              <a:rPr lang="en-US" altLang="tr-TR"/>
              <a:t> -128 = 10000000 = -2</a:t>
            </a:r>
            <a:r>
              <a:rPr lang="en-US" altLang="tr-TR" baseline="30000"/>
              <a:t>7</a:t>
            </a:r>
            <a:endParaRPr lang="en-US" altLang="tr-TR"/>
          </a:p>
          <a:p>
            <a:r>
              <a:rPr lang="en-US" altLang="tr-TR"/>
              <a:t>16 bit 2s compl</a:t>
            </a:r>
            <a:r>
              <a:rPr lang="tr-TR" altLang="tr-TR"/>
              <a:t>e</a:t>
            </a:r>
            <a:r>
              <a:rPr lang="en-US" altLang="tr-TR"/>
              <a:t>ment</a:t>
            </a:r>
          </a:p>
          <a:p>
            <a:pPr lvl="1"/>
            <a:r>
              <a:rPr lang="en-US" altLang="tr-TR"/>
              <a:t>+32767 = 011111111 11111111 = 2</a:t>
            </a:r>
            <a:r>
              <a:rPr lang="en-US" altLang="tr-TR" baseline="30000"/>
              <a:t>15</a:t>
            </a:r>
            <a:r>
              <a:rPr lang="en-US" altLang="tr-TR"/>
              <a:t> - 1</a:t>
            </a:r>
          </a:p>
          <a:p>
            <a:pPr lvl="1"/>
            <a:r>
              <a:rPr lang="en-US" altLang="tr-TR"/>
              <a:t> -32768 = 100000000 00000000 = -2</a:t>
            </a:r>
            <a:r>
              <a:rPr lang="en-US" altLang="tr-TR" baseline="30000"/>
              <a:t>15</a:t>
            </a:r>
          </a:p>
          <a:p>
            <a:pPr lvl="1"/>
            <a:endParaRPr lang="en-US" altLang="tr-T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a:extLst>
              <a:ext uri="{FF2B5EF4-FFF2-40B4-BE49-F238E27FC236}">
                <a16:creationId xmlns:a16="http://schemas.microsoft.com/office/drawing/2014/main" id="{51CDFBAD-B345-227D-C866-B3FF129FE16A}"/>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789B6DF9-60DE-4DD1-9A63-DE8DFCF15DD6}" type="slidenum">
              <a:rPr kumimoji="0" lang="en-US" altLang="tr-TR" sz="2400">
                <a:latin typeface="Times New Roman" panose="02020603050405020304" pitchFamily="18" charset="0"/>
              </a:rPr>
              <a:pPr>
                <a:spcBef>
                  <a:spcPct val="0"/>
                </a:spcBef>
                <a:buClrTx/>
                <a:buFontTx/>
                <a:buNone/>
              </a:pPr>
              <a:t>12</a:t>
            </a:fld>
            <a:endParaRPr kumimoji="0" lang="en-US" altLang="tr-TR" sz="2400">
              <a:latin typeface="Times New Roman" panose="02020603050405020304" pitchFamily="18" charset="0"/>
            </a:endParaRPr>
          </a:p>
        </p:txBody>
      </p:sp>
      <p:sp>
        <p:nvSpPr>
          <p:cNvPr id="28675" name="Rectangle 2">
            <a:extLst>
              <a:ext uri="{FF2B5EF4-FFF2-40B4-BE49-F238E27FC236}">
                <a16:creationId xmlns:a16="http://schemas.microsoft.com/office/drawing/2014/main" id="{C09C5290-FE73-A383-A06A-DDA256EDA6C6}"/>
              </a:ext>
            </a:extLst>
          </p:cNvPr>
          <p:cNvSpPr>
            <a:spLocks noGrp="1" noChangeArrowheads="1"/>
          </p:cNvSpPr>
          <p:nvPr>
            <p:ph type="title"/>
          </p:nvPr>
        </p:nvSpPr>
        <p:spPr/>
        <p:txBody>
          <a:bodyPr/>
          <a:lstStyle/>
          <a:p>
            <a:r>
              <a:rPr lang="en-US" altLang="tr-TR"/>
              <a:t>Conversion Between Lengths</a:t>
            </a:r>
          </a:p>
        </p:txBody>
      </p:sp>
      <p:sp>
        <p:nvSpPr>
          <p:cNvPr id="28676" name="Rectangle 3">
            <a:extLst>
              <a:ext uri="{FF2B5EF4-FFF2-40B4-BE49-F238E27FC236}">
                <a16:creationId xmlns:a16="http://schemas.microsoft.com/office/drawing/2014/main" id="{80B16AA3-6A1B-89AA-635E-0E914EF9B8DF}"/>
              </a:ext>
            </a:extLst>
          </p:cNvPr>
          <p:cNvSpPr>
            <a:spLocks noGrp="1" noChangeArrowheads="1"/>
          </p:cNvSpPr>
          <p:nvPr>
            <p:ph type="body" idx="1"/>
          </p:nvPr>
        </p:nvSpPr>
        <p:spPr/>
        <p:txBody>
          <a:bodyPr/>
          <a:lstStyle/>
          <a:p>
            <a:r>
              <a:rPr lang="en-US" altLang="tr-TR"/>
              <a:t>Positive number pack with leading zeros</a:t>
            </a:r>
          </a:p>
          <a:p>
            <a:r>
              <a:rPr lang="en-US" altLang="tr-TR"/>
              <a:t>+18 =                00010010</a:t>
            </a:r>
          </a:p>
          <a:p>
            <a:r>
              <a:rPr lang="en-US" altLang="tr-TR"/>
              <a:t>+18 = 00000000 00010010</a:t>
            </a:r>
          </a:p>
          <a:p>
            <a:r>
              <a:rPr lang="en-US" altLang="tr-TR"/>
              <a:t>Negative numbers pack with leading ones</a:t>
            </a:r>
          </a:p>
          <a:p>
            <a:r>
              <a:rPr lang="en-US" altLang="tr-TR"/>
              <a:t>-18 =                10010010</a:t>
            </a:r>
          </a:p>
          <a:p>
            <a:r>
              <a:rPr lang="en-US" altLang="tr-TR"/>
              <a:t>-18 = 11111111 10010010</a:t>
            </a:r>
          </a:p>
          <a:p>
            <a:r>
              <a:rPr lang="en-US" altLang="tr-TR"/>
              <a:t>i.e. pack with MSB (sign bit)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a:extLst>
              <a:ext uri="{FF2B5EF4-FFF2-40B4-BE49-F238E27FC236}">
                <a16:creationId xmlns:a16="http://schemas.microsoft.com/office/drawing/2014/main" id="{15B5CDF1-0CBB-0C0D-C849-88499A29887C}"/>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21CDA203-891F-4C59-8E84-E86011BC414D}" type="slidenum">
              <a:rPr kumimoji="0" lang="en-US" altLang="tr-TR" sz="2400">
                <a:latin typeface="Times New Roman" panose="02020603050405020304" pitchFamily="18" charset="0"/>
              </a:rPr>
              <a:pPr>
                <a:spcBef>
                  <a:spcPct val="0"/>
                </a:spcBef>
                <a:buClrTx/>
                <a:buFontTx/>
                <a:buNone/>
              </a:pPr>
              <a:t>13</a:t>
            </a:fld>
            <a:endParaRPr kumimoji="0" lang="en-US" altLang="tr-TR" sz="2400">
              <a:latin typeface="Times New Roman" panose="02020603050405020304" pitchFamily="18" charset="0"/>
            </a:endParaRPr>
          </a:p>
        </p:txBody>
      </p:sp>
      <p:sp>
        <p:nvSpPr>
          <p:cNvPr id="30723" name="Rectangle 2">
            <a:extLst>
              <a:ext uri="{FF2B5EF4-FFF2-40B4-BE49-F238E27FC236}">
                <a16:creationId xmlns:a16="http://schemas.microsoft.com/office/drawing/2014/main" id="{2EF18E3A-3405-B708-D414-EF1AD16BD358}"/>
              </a:ext>
            </a:extLst>
          </p:cNvPr>
          <p:cNvSpPr>
            <a:spLocks noGrp="1" noChangeArrowheads="1"/>
          </p:cNvSpPr>
          <p:nvPr>
            <p:ph type="title"/>
          </p:nvPr>
        </p:nvSpPr>
        <p:spPr/>
        <p:txBody>
          <a:bodyPr/>
          <a:lstStyle/>
          <a:p>
            <a:r>
              <a:rPr lang="tr-TR" altLang="tr-TR"/>
              <a:t>Fixed-Point Representation</a:t>
            </a:r>
          </a:p>
        </p:txBody>
      </p:sp>
      <p:sp>
        <p:nvSpPr>
          <p:cNvPr id="30724" name="Rectangle 3">
            <a:extLst>
              <a:ext uri="{FF2B5EF4-FFF2-40B4-BE49-F238E27FC236}">
                <a16:creationId xmlns:a16="http://schemas.microsoft.com/office/drawing/2014/main" id="{20B65B12-ED49-14E6-0350-6C6A113338AF}"/>
              </a:ext>
            </a:extLst>
          </p:cNvPr>
          <p:cNvSpPr>
            <a:spLocks noGrp="1" noChangeArrowheads="1"/>
          </p:cNvSpPr>
          <p:nvPr>
            <p:ph type="body" idx="1"/>
          </p:nvPr>
        </p:nvSpPr>
        <p:spPr/>
        <p:txBody>
          <a:bodyPr/>
          <a:lstStyle/>
          <a:p>
            <a:r>
              <a:rPr lang="tr-TR" altLang="tr-TR"/>
              <a:t>Number representation discussed so far also referred as fixed point.</a:t>
            </a:r>
          </a:p>
          <a:p>
            <a:pPr lvl="1"/>
            <a:r>
              <a:rPr lang="tr-TR" altLang="tr-TR"/>
              <a:t>Because the radix point (binary point) is fixed and assumed to be to the right of the rightmost digit (least significant digit).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a:extLst>
              <a:ext uri="{FF2B5EF4-FFF2-40B4-BE49-F238E27FC236}">
                <a16:creationId xmlns:a16="http://schemas.microsoft.com/office/drawing/2014/main" id="{FAE512DC-3515-CF71-54FF-15FA49F318D2}"/>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BCE18866-125D-495A-8E0E-2428A6319A62}" type="slidenum">
              <a:rPr kumimoji="0" lang="en-US" altLang="tr-TR" sz="2400">
                <a:latin typeface="Times New Roman" panose="02020603050405020304" pitchFamily="18" charset="0"/>
              </a:rPr>
              <a:pPr>
                <a:spcBef>
                  <a:spcPct val="0"/>
                </a:spcBef>
                <a:buClrTx/>
                <a:buFontTx/>
                <a:buNone/>
              </a:pPr>
              <a:t>14</a:t>
            </a:fld>
            <a:endParaRPr kumimoji="0" lang="en-US" altLang="tr-TR" sz="2400">
              <a:latin typeface="Times New Roman" panose="02020603050405020304" pitchFamily="18" charset="0"/>
            </a:endParaRPr>
          </a:p>
        </p:txBody>
      </p:sp>
      <p:sp>
        <p:nvSpPr>
          <p:cNvPr id="32771" name="Rectangle 2">
            <a:extLst>
              <a:ext uri="{FF2B5EF4-FFF2-40B4-BE49-F238E27FC236}">
                <a16:creationId xmlns:a16="http://schemas.microsoft.com/office/drawing/2014/main" id="{3354CA00-23AB-7BD4-64EE-EB89A711CD47}"/>
              </a:ext>
            </a:extLst>
          </p:cNvPr>
          <p:cNvSpPr>
            <a:spLocks noGrp="1" noChangeArrowheads="1"/>
          </p:cNvSpPr>
          <p:nvPr>
            <p:ph type="title"/>
          </p:nvPr>
        </p:nvSpPr>
        <p:spPr/>
        <p:txBody>
          <a:bodyPr/>
          <a:lstStyle/>
          <a:p>
            <a:r>
              <a:rPr lang="tr-TR" altLang="tr-TR"/>
              <a:t>Integer Arithmetic</a:t>
            </a:r>
          </a:p>
        </p:txBody>
      </p:sp>
      <p:sp>
        <p:nvSpPr>
          <p:cNvPr id="32772" name="Rectangle 3">
            <a:extLst>
              <a:ext uri="{FF2B5EF4-FFF2-40B4-BE49-F238E27FC236}">
                <a16:creationId xmlns:a16="http://schemas.microsoft.com/office/drawing/2014/main" id="{6DA6981C-9AC1-497E-2187-BF934A64D929}"/>
              </a:ext>
            </a:extLst>
          </p:cNvPr>
          <p:cNvSpPr>
            <a:spLocks noGrp="1" noChangeArrowheads="1"/>
          </p:cNvSpPr>
          <p:nvPr>
            <p:ph type="body" idx="1"/>
          </p:nvPr>
        </p:nvSpPr>
        <p:spPr/>
        <p:txBody>
          <a:bodyPr/>
          <a:lstStyle/>
          <a:p>
            <a:r>
              <a:rPr lang="tr-TR" altLang="tr-TR"/>
              <a:t>Negation:</a:t>
            </a:r>
          </a:p>
          <a:p>
            <a:pPr lvl="1"/>
            <a:r>
              <a:rPr lang="tr-TR" altLang="tr-TR"/>
              <a:t>In sign magnitude, simply invert the sign bit.</a:t>
            </a:r>
          </a:p>
          <a:p>
            <a:pPr lvl="1"/>
            <a:r>
              <a:rPr lang="tr-TR" altLang="tr-TR"/>
              <a:t>In twos complement:</a:t>
            </a:r>
          </a:p>
          <a:p>
            <a:pPr lvl="2"/>
            <a:r>
              <a:rPr lang="tr-TR" altLang="tr-TR"/>
              <a:t>Apply twos complement operation (take bitwise complement including  sign bit, and add 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a:extLst>
              <a:ext uri="{FF2B5EF4-FFF2-40B4-BE49-F238E27FC236}">
                <a16:creationId xmlns:a16="http://schemas.microsoft.com/office/drawing/2014/main" id="{72BC13A1-15B4-A0B7-87FB-C685380131EF}"/>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1A579D39-C1CA-44F6-982E-C386826E4897}" type="slidenum">
              <a:rPr kumimoji="0" lang="en-US" altLang="tr-TR" sz="2400">
                <a:latin typeface="Times New Roman" panose="02020603050405020304" pitchFamily="18" charset="0"/>
              </a:rPr>
              <a:pPr>
                <a:spcBef>
                  <a:spcPct val="0"/>
                </a:spcBef>
                <a:buClrTx/>
                <a:buFontTx/>
                <a:buNone/>
              </a:pPr>
              <a:t>15</a:t>
            </a:fld>
            <a:endParaRPr kumimoji="0" lang="en-US" altLang="tr-TR" sz="2400">
              <a:latin typeface="Times New Roman" panose="02020603050405020304" pitchFamily="18" charset="0"/>
            </a:endParaRPr>
          </a:p>
        </p:txBody>
      </p:sp>
      <p:sp>
        <p:nvSpPr>
          <p:cNvPr id="34819" name="Rectangle 2">
            <a:extLst>
              <a:ext uri="{FF2B5EF4-FFF2-40B4-BE49-F238E27FC236}">
                <a16:creationId xmlns:a16="http://schemas.microsoft.com/office/drawing/2014/main" id="{52946A4C-E9B6-FBF4-6C07-23E477E286D0}"/>
              </a:ext>
            </a:extLst>
          </p:cNvPr>
          <p:cNvSpPr>
            <a:spLocks noGrp="1" noChangeArrowheads="1"/>
          </p:cNvSpPr>
          <p:nvPr>
            <p:ph type="title"/>
          </p:nvPr>
        </p:nvSpPr>
        <p:spPr/>
        <p:txBody>
          <a:bodyPr/>
          <a:lstStyle/>
          <a:p>
            <a:r>
              <a:rPr lang="en-US" altLang="tr-TR"/>
              <a:t>Addition and Subtraction</a:t>
            </a:r>
          </a:p>
        </p:txBody>
      </p:sp>
      <p:sp>
        <p:nvSpPr>
          <p:cNvPr id="34820" name="Rectangle 3">
            <a:extLst>
              <a:ext uri="{FF2B5EF4-FFF2-40B4-BE49-F238E27FC236}">
                <a16:creationId xmlns:a16="http://schemas.microsoft.com/office/drawing/2014/main" id="{92696939-47AC-2DAD-6887-B8D950FCF025}"/>
              </a:ext>
            </a:extLst>
          </p:cNvPr>
          <p:cNvSpPr>
            <a:spLocks noGrp="1" noChangeArrowheads="1"/>
          </p:cNvSpPr>
          <p:nvPr>
            <p:ph type="body" idx="1"/>
          </p:nvPr>
        </p:nvSpPr>
        <p:spPr/>
        <p:txBody>
          <a:bodyPr/>
          <a:lstStyle/>
          <a:p>
            <a:r>
              <a:rPr lang="en-US" altLang="tr-TR"/>
              <a:t>Normal binary addition</a:t>
            </a:r>
          </a:p>
          <a:p>
            <a:r>
              <a:rPr lang="en-US" altLang="tr-TR"/>
              <a:t>Monitor sign bit for overflow</a:t>
            </a:r>
          </a:p>
          <a:p>
            <a:endParaRPr lang="en-US" altLang="tr-TR"/>
          </a:p>
          <a:p>
            <a:r>
              <a:rPr lang="en-US" altLang="tr-TR"/>
              <a:t>Take twos compl</a:t>
            </a:r>
            <a:r>
              <a:rPr lang="tr-TR" altLang="tr-TR"/>
              <a:t>e</a:t>
            </a:r>
            <a:r>
              <a:rPr lang="en-US" altLang="tr-TR"/>
              <a:t>ment of subtrahend and add to minuend</a:t>
            </a:r>
          </a:p>
          <a:p>
            <a:pPr lvl="1"/>
            <a:r>
              <a:rPr lang="en-US" altLang="tr-TR"/>
              <a:t>i.e. a - b = a + (-b)</a:t>
            </a:r>
          </a:p>
          <a:p>
            <a:pPr lvl="1"/>
            <a:endParaRPr lang="en-US" altLang="tr-TR"/>
          </a:p>
          <a:p>
            <a:r>
              <a:rPr lang="en-US" altLang="tr-TR"/>
              <a:t>So we only need addition and complement circuits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a:extLst>
              <a:ext uri="{FF2B5EF4-FFF2-40B4-BE49-F238E27FC236}">
                <a16:creationId xmlns:a16="http://schemas.microsoft.com/office/drawing/2014/main" id="{8EA504F9-E644-A597-EFDE-BE61F8B54FB3}"/>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59C57EC6-C484-470D-A0BA-B12919D77D8B}" type="slidenum">
              <a:rPr kumimoji="0" lang="en-US" altLang="tr-TR" sz="2400">
                <a:latin typeface="Times New Roman" panose="02020603050405020304" pitchFamily="18" charset="0"/>
              </a:rPr>
              <a:pPr>
                <a:spcBef>
                  <a:spcPct val="0"/>
                </a:spcBef>
                <a:buClrTx/>
                <a:buFontTx/>
                <a:buNone/>
              </a:pPr>
              <a:t>16</a:t>
            </a:fld>
            <a:endParaRPr kumimoji="0" lang="en-US" altLang="tr-TR" sz="2400">
              <a:latin typeface="Times New Roman" panose="02020603050405020304" pitchFamily="18" charset="0"/>
            </a:endParaRPr>
          </a:p>
        </p:txBody>
      </p:sp>
      <p:sp>
        <p:nvSpPr>
          <p:cNvPr id="36867" name="Rectangle 2">
            <a:extLst>
              <a:ext uri="{FF2B5EF4-FFF2-40B4-BE49-F238E27FC236}">
                <a16:creationId xmlns:a16="http://schemas.microsoft.com/office/drawing/2014/main" id="{C692CA31-F363-941A-8527-1584AC3EABFA}"/>
              </a:ext>
            </a:extLst>
          </p:cNvPr>
          <p:cNvSpPr>
            <a:spLocks noGrp="1" noChangeArrowheads="1"/>
          </p:cNvSpPr>
          <p:nvPr>
            <p:ph type="title"/>
          </p:nvPr>
        </p:nvSpPr>
        <p:spPr/>
        <p:txBody>
          <a:bodyPr/>
          <a:lstStyle/>
          <a:p>
            <a:r>
              <a:rPr lang="en-US" altLang="tr-TR"/>
              <a:t>Addition and Subtraction</a:t>
            </a:r>
            <a:endParaRPr lang="tr-TR" altLang="tr-TR"/>
          </a:p>
        </p:txBody>
      </p:sp>
      <p:sp>
        <p:nvSpPr>
          <p:cNvPr id="36868" name="Rectangle 3">
            <a:extLst>
              <a:ext uri="{FF2B5EF4-FFF2-40B4-BE49-F238E27FC236}">
                <a16:creationId xmlns:a16="http://schemas.microsoft.com/office/drawing/2014/main" id="{F3F840E0-E0F1-23EA-6E43-5AB0DB4FC808}"/>
              </a:ext>
            </a:extLst>
          </p:cNvPr>
          <p:cNvSpPr>
            <a:spLocks noGrp="1" noChangeArrowheads="1"/>
          </p:cNvSpPr>
          <p:nvPr>
            <p:ph type="body" idx="1"/>
          </p:nvPr>
        </p:nvSpPr>
        <p:spPr/>
        <p:txBody>
          <a:bodyPr/>
          <a:lstStyle/>
          <a:p>
            <a:r>
              <a:rPr lang="tr-TR" altLang="tr-TR"/>
              <a:t>Overflow rule</a:t>
            </a:r>
          </a:p>
          <a:p>
            <a:pPr lvl="1"/>
            <a:r>
              <a:rPr lang="tr-TR" altLang="tr-TR"/>
              <a:t>If two numbers are added and they are both positive or both negative, then overflow occurs if and only if the result has the opposite sign</a:t>
            </a:r>
          </a:p>
          <a:p>
            <a:pPr lvl="1"/>
            <a:endParaRPr lang="tr-TR" altLang="tr-TR"/>
          </a:p>
          <a:p>
            <a:r>
              <a:rPr lang="tr-TR" altLang="tr-TR"/>
              <a:t>Subtraction rule</a:t>
            </a:r>
          </a:p>
          <a:p>
            <a:pPr lvl="1"/>
            <a:r>
              <a:rPr lang="tr-TR" altLang="tr-TR"/>
              <a:t>To subtract one number(subrahend) from another (minuhend), take twos complement (negation) of the subtrahend and add it to the minuhend</a:t>
            </a:r>
          </a:p>
          <a:p>
            <a:pPr lvl="1">
              <a:buFontTx/>
              <a:buNone/>
            </a:pPr>
            <a:endParaRPr lang="tr-TR" alt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a:extLst>
              <a:ext uri="{FF2B5EF4-FFF2-40B4-BE49-F238E27FC236}">
                <a16:creationId xmlns:a16="http://schemas.microsoft.com/office/drawing/2014/main" id="{6FEDEC28-CCC9-866B-35BC-F2B653603120}"/>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79C9F336-B4A2-4E13-8D34-009CC2AED6CC}" type="slidenum">
              <a:rPr kumimoji="0" lang="en-US" altLang="tr-TR" sz="2400">
                <a:latin typeface="Times New Roman" panose="02020603050405020304" pitchFamily="18" charset="0"/>
              </a:rPr>
              <a:pPr>
                <a:spcBef>
                  <a:spcPct val="0"/>
                </a:spcBef>
                <a:buClrTx/>
                <a:buFontTx/>
                <a:buNone/>
              </a:pPr>
              <a:t>17</a:t>
            </a:fld>
            <a:endParaRPr kumimoji="0" lang="en-US" altLang="tr-TR" sz="2400">
              <a:latin typeface="Times New Roman" panose="02020603050405020304" pitchFamily="18" charset="0"/>
            </a:endParaRPr>
          </a:p>
        </p:txBody>
      </p:sp>
      <p:sp>
        <p:nvSpPr>
          <p:cNvPr id="38915" name="Rectangle 2">
            <a:extLst>
              <a:ext uri="{FF2B5EF4-FFF2-40B4-BE49-F238E27FC236}">
                <a16:creationId xmlns:a16="http://schemas.microsoft.com/office/drawing/2014/main" id="{302C6978-F4D9-8ABF-FBBE-5A2F90BD0C0E}"/>
              </a:ext>
            </a:extLst>
          </p:cNvPr>
          <p:cNvSpPr>
            <a:spLocks noGrp="1" noChangeArrowheads="1"/>
          </p:cNvSpPr>
          <p:nvPr>
            <p:ph type="title"/>
          </p:nvPr>
        </p:nvSpPr>
        <p:spPr/>
        <p:txBody>
          <a:bodyPr>
            <a:normAutofit fontScale="90000"/>
          </a:bodyPr>
          <a:lstStyle/>
          <a:p>
            <a:r>
              <a:rPr lang="tr-TR" altLang="tr-TR" dirty="0"/>
              <a:t>Addition of Numbers </a:t>
            </a:r>
            <a:br>
              <a:rPr lang="tr-TR" altLang="tr-TR" dirty="0"/>
            </a:br>
            <a:r>
              <a:rPr lang="tr-TR" altLang="tr-TR" dirty="0"/>
              <a:t>in Twos Complement Representation</a:t>
            </a:r>
          </a:p>
        </p:txBody>
      </p:sp>
      <p:pic>
        <p:nvPicPr>
          <p:cNvPr id="38916" name="Picture 3">
            <a:extLst>
              <a:ext uri="{FF2B5EF4-FFF2-40B4-BE49-F238E27FC236}">
                <a16:creationId xmlns:a16="http://schemas.microsoft.com/office/drawing/2014/main" id="{022E676F-A075-F773-9CC0-5F3AF53E38E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35075" y="1125538"/>
            <a:ext cx="6600825" cy="4978400"/>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a:extLst>
              <a:ext uri="{FF2B5EF4-FFF2-40B4-BE49-F238E27FC236}">
                <a16:creationId xmlns:a16="http://schemas.microsoft.com/office/drawing/2014/main" id="{1A729113-F38D-B83A-9AED-7CB22E1F291E}"/>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99705562-4721-4426-8895-4497F476FA7F}" type="slidenum">
              <a:rPr kumimoji="0" lang="en-US" altLang="tr-TR" sz="2400">
                <a:latin typeface="Times New Roman" panose="02020603050405020304" pitchFamily="18" charset="0"/>
              </a:rPr>
              <a:pPr>
                <a:spcBef>
                  <a:spcPct val="0"/>
                </a:spcBef>
                <a:buClrTx/>
                <a:buFontTx/>
                <a:buNone/>
              </a:pPr>
              <a:t>18</a:t>
            </a:fld>
            <a:endParaRPr kumimoji="0" lang="en-US" altLang="tr-TR" sz="2400">
              <a:latin typeface="Times New Roman" panose="02020603050405020304" pitchFamily="18" charset="0"/>
            </a:endParaRPr>
          </a:p>
        </p:txBody>
      </p:sp>
      <p:sp>
        <p:nvSpPr>
          <p:cNvPr id="40963" name="Rectangle 2">
            <a:extLst>
              <a:ext uri="{FF2B5EF4-FFF2-40B4-BE49-F238E27FC236}">
                <a16:creationId xmlns:a16="http://schemas.microsoft.com/office/drawing/2014/main" id="{BC483DDD-EAD5-1929-C6AE-D1D99BE98807}"/>
              </a:ext>
            </a:extLst>
          </p:cNvPr>
          <p:cNvSpPr>
            <a:spLocks noGrp="1" noChangeArrowheads="1"/>
          </p:cNvSpPr>
          <p:nvPr>
            <p:ph type="title"/>
          </p:nvPr>
        </p:nvSpPr>
        <p:spPr/>
        <p:txBody>
          <a:bodyPr>
            <a:normAutofit fontScale="90000"/>
          </a:bodyPr>
          <a:lstStyle/>
          <a:p>
            <a:r>
              <a:rPr lang="tr-TR" altLang="tr-TR" sz="2400" dirty="0"/>
              <a:t>Subtraction of Numbers in Twos Complement Representation (M – S)</a:t>
            </a:r>
          </a:p>
        </p:txBody>
      </p:sp>
      <p:pic>
        <p:nvPicPr>
          <p:cNvPr id="40964" name="Picture 3">
            <a:extLst>
              <a:ext uri="{FF2B5EF4-FFF2-40B4-BE49-F238E27FC236}">
                <a16:creationId xmlns:a16="http://schemas.microsoft.com/office/drawing/2014/main" id="{22F8EC58-6353-479E-2527-EEDEE1FDDF2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31938" y="1114425"/>
            <a:ext cx="5707062" cy="5503863"/>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a:extLst>
              <a:ext uri="{FF2B5EF4-FFF2-40B4-BE49-F238E27FC236}">
                <a16:creationId xmlns:a16="http://schemas.microsoft.com/office/drawing/2014/main" id="{C8A3742B-F950-0F43-87F9-4ACE42AA0125}"/>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8C7577BB-49EF-4FBC-862D-0606549CAC18}" type="slidenum">
              <a:rPr kumimoji="0" lang="en-US" altLang="tr-TR" sz="2400">
                <a:latin typeface="Times New Roman" panose="02020603050405020304" pitchFamily="18" charset="0"/>
              </a:rPr>
              <a:pPr>
                <a:spcBef>
                  <a:spcPct val="0"/>
                </a:spcBef>
                <a:buClrTx/>
                <a:buFontTx/>
                <a:buNone/>
              </a:pPr>
              <a:t>19</a:t>
            </a:fld>
            <a:endParaRPr kumimoji="0" lang="en-US" altLang="tr-TR" sz="2400">
              <a:latin typeface="Times New Roman" panose="02020603050405020304" pitchFamily="18" charset="0"/>
            </a:endParaRPr>
          </a:p>
        </p:txBody>
      </p:sp>
      <p:sp>
        <p:nvSpPr>
          <p:cNvPr id="43011" name="Rectangle 2">
            <a:extLst>
              <a:ext uri="{FF2B5EF4-FFF2-40B4-BE49-F238E27FC236}">
                <a16:creationId xmlns:a16="http://schemas.microsoft.com/office/drawing/2014/main" id="{E2B8B2FB-9849-C435-1E80-59523F3847E2}"/>
              </a:ext>
            </a:extLst>
          </p:cNvPr>
          <p:cNvSpPr>
            <a:spLocks noGrp="1" noChangeArrowheads="1"/>
          </p:cNvSpPr>
          <p:nvPr>
            <p:ph type="title"/>
          </p:nvPr>
        </p:nvSpPr>
        <p:spPr/>
        <p:txBody>
          <a:bodyPr/>
          <a:lstStyle/>
          <a:p>
            <a:r>
              <a:rPr lang="en-US" altLang="tr-TR"/>
              <a:t>Hardware for Addition and Subtraction</a:t>
            </a:r>
          </a:p>
        </p:txBody>
      </p:sp>
      <p:pic>
        <p:nvPicPr>
          <p:cNvPr id="43012" name="Picture 3">
            <a:extLst>
              <a:ext uri="{FF2B5EF4-FFF2-40B4-BE49-F238E27FC236}">
                <a16:creationId xmlns:a16="http://schemas.microsoft.com/office/drawing/2014/main" id="{E7A2F1D0-51C7-98CF-C13E-EC00F3EB9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6029"/>
          <a:stretch>
            <a:fillRect/>
          </a:stretch>
        </p:blipFill>
        <p:spPr bwMode="auto">
          <a:xfrm>
            <a:off x="1041400" y="1308100"/>
            <a:ext cx="6934200" cy="489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a:extLst>
              <a:ext uri="{FF2B5EF4-FFF2-40B4-BE49-F238E27FC236}">
                <a16:creationId xmlns:a16="http://schemas.microsoft.com/office/drawing/2014/main" id="{1B2C57FB-9564-954B-F60D-570D99649A80}"/>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637F448F-D8D4-450C-BC9F-C034FB9A016A}" type="slidenum">
              <a:rPr kumimoji="0" lang="en-US" altLang="tr-TR" sz="2400">
                <a:latin typeface="Times New Roman" panose="02020603050405020304" pitchFamily="18" charset="0"/>
              </a:rPr>
              <a:pPr>
                <a:spcBef>
                  <a:spcPct val="0"/>
                </a:spcBef>
                <a:buClrTx/>
                <a:buFontTx/>
                <a:buNone/>
              </a:pPr>
              <a:t>2</a:t>
            </a:fld>
            <a:endParaRPr kumimoji="0" lang="en-US" altLang="tr-TR" sz="2400">
              <a:latin typeface="Times New Roman" panose="02020603050405020304" pitchFamily="18" charset="0"/>
            </a:endParaRPr>
          </a:p>
        </p:txBody>
      </p:sp>
      <p:sp>
        <p:nvSpPr>
          <p:cNvPr id="8195" name="Rectangle 2">
            <a:extLst>
              <a:ext uri="{FF2B5EF4-FFF2-40B4-BE49-F238E27FC236}">
                <a16:creationId xmlns:a16="http://schemas.microsoft.com/office/drawing/2014/main" id="{C47C6CC1-EC08-55D1-3F39-15ED4EC19C8E}"/>
              </a:ext>
            </a:extLst>
          </p:cNvPr>
          <p:cNvSpPr>
            <a:spLocks noGrp="1" noChangeArrowheads="1"/>
          </p:cNvSpPr>
          <p:nvPr>
            <p:ph type="title"/>
          </p:nvPr>
        </p:nvSpPr>
        <p:spPr/>
        <p:txBody>
          <a:bodyPr/>
          <a:lstStyle/>
          <a:p>
            <a:r>
              <a:rPr lang="en-US" altLang="tr-TR"/>
              <a:t>Arithmetic &amp; Logic Unit</a:t>
            </a:r>
          </a:p>
        </p:txBody>
      </p:sp>
      <p:sp>
        <p:nvSpPr>
          <p:cNvPr id="8196" name="Rectangle 3">
            <a:extLst>
              <a:ext uri="{FF2B5EF4-FFF2-40B4-BE49-F238E27FC236}">
                <a16:creationId xmlns:a16="http://schemas.microsoft.com/office/drawing/2014/main" id="{6417E0E6-28BE-8963-28E9-7767B133F6F3}"/>
              </a:ext>
            </a:extLst>
          </p:cNvPr>
          <p:cNvSpPr>
            <a:spLocks noGrp="1" noChangeArrowheads="1"/>
          </p:cNvSpPr>
          <p:nvPr>
            <p:ph type="body" idx="1"/>
          </p:nvPr>
        </p:nvSpPr>
        <p:spPr/>
        <p:txBody>
          <a:bodyPr/>
          <a:lstStyle/>
          <a:p>
            <a:r>
              <a:rPr lang="en-US" altLang="tr-TR"/>
              <a:t>Does the calculations</a:t>
            </a:r>
          </a:p>
          <a:p>
            <a:r>
              <a:rPr lang="en-US" altLang="tr-TR"/>
              <a:t>Everything else in the computer is there to service this unit</a:t>
            </a:r>
          </a:p>
          <a:p>
            <a:r>
              <a:rPr lang="en-US" altLang="tr-TR"/>
              <a:t>Handles integers</a:t>
            </a:r>
          </a:p>
          <a:p>
            <a:r>
              <a:rPr lang="en-US" altLang="tr-TR"/>
              <a:t>May handle floating point (real) numbers</a:t>
            </a:r>
          </a:p>
          <a:p>
            <a:r>
              <a:rPr lang="en-US" altLang="tr-TR"/>
              <a:t>May be separate FPU (maths co-processor)</a:t>
            </a:r>
          </a:p>
          <a:p>
            <a:r>
              <a:rPr lang="en-US" altLang="tr-TR"/>
              <a:t>May be on chip separate FPU (486DX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a:extLst>
              <a:ext uri="{FF2B5EF4-FFF2-40B4-BE49-F238E27FC236}">
                <a16:creationId xmlns:a16="http://schemas.microsoft.com/office/drawing/2014/main" id="{29954B6B-CC6A-4140-2B25-E722F4847CB5}"/>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5389C528-FF1E-411A-91C9-B2E1BC197372}" type="slidenum">
              <a:rPr kumimoji="0" lang="en-US" altLang="tr-TR" sz="2400">
                <a:latin typeface="Times New Roman" panose="02020603050405020304" pitchFamily="18" charset="0"/>
              </a:rPr>
              <a:pPr>
                <a:spcBef>
                  <a:spcPct val="0"/>
                </a:spcBef>
                <a:buClrTx/>
                <a:buFontTx/>
                <a:buNone/>
              </a:pPr>
              <a:t>20</a:t>
            </a:fld>
            <a:endParaRPr kumimoji="0" lang="en-US" altLang="tr-TR" sz="2400">
              <a:latin typeface="Times New Roman" panose="02020603050405020304" pitchFamily="18" charset="0"/>
            </a:endParaRPr>
          </a:p>
        </p:txBody>
      </p:sp>
      <p:sp>
        <p:nvSpPr>
          <p:cNvPr id="45059" name="Rectangle 2">
            <a:extLst>
              <a:ext uri="{FF2B5EF4-FFF2-40B4-BE49-F238E27FC236}">
                <a16:creationId xmlns:a16="http://schemas.microsoft.com/office/drawing/2014/main" id="{0BD147AB-FD7D-7927-5131-CDDD92E3268A}"/>
              </a:ext>
            </a:extLst>
          </p:cNvPr>
          <p:cNvSpPr>
            <a:spLocks noGrp="1" noChangeArrowheads="1"/>
          </p:cNvSpPr>
          <p:nvPr>
            <p:ph type="title"/>
          </p:nvPr>
        </p:nvSpPr>
        <p:spPr/>
        <p:txBody>
          <a:bodyPr/>
          <a:lstStyle/>
          <a:p>
            <a:r>
              <a:rPr lang="en-US" altLang="tr-TR"/>
              <a:t>Multiplication</a:t>
            </a:r>
          </a:p>
        </p:txBody>
      </p:sp>
      <p:sp>
        <p:nvSpPr>
          <p:cNvPr id="45060" name="Rectangle 3">
            <a:extLst>
              <a:ext uri="{FF2B5EF4-FFF2-40B4-BE49-F238E27FC236}">
                <a16:creationId xmlns:a16="http://schemas.microsoft.com/office/drawing/2014/main" id="{980D1AF6-6159-5F55-9AA7-F5F28AB7EB2C}"/>
              </a:ext>
            </a:extLst>
          </p:cNvPr>
          <p:cNvSpPr>
            <a:spLocks noGrp="1" noChangeArrowheads="1"/>
          </p:cNvSpPr>
          <p:nvPr>
            <p:ph type="body" idx="1"/>
          </p:nvPr>
        </p:nvSpPr>
        <p:spPr/>
        <p:txBody>
          <a:bodyPr/>
          <a:lstStyle/>
          <a:p>
            <a:r>
              <a:rPr lang="en-US" altLang="tr-TR"/>
              <a:t>Complex</a:t>
            </a:r>
          </a:p>
          <a:p>
            <a:r>
              <a:rPr lang="en-US" altLang="tr-TR"/>
              <a:t>Work out partial product for each digit</a:t>
            </a:r>
          </a:p>
          <a:p>
            <a:r>
              <a:rPr lang="en-US" altLang="tr-TR"/>
              <a:t>Take care with place value (column)</a:t>
            </a:r>
          </a:p>
          <a:p>
            <a:r>
              <a:rPr lang="en-US" altLang="tr-TR"/>
              <a:t>Add partial products</a:t>
            </a:r>
          </a:p>
          <a:p>
            <a:endParaRPr lang="en-US" altLang="tr-T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a:extLst>
              <a:ext uri="{FF2B5EF4-FFF2-40B4-BE49-F238E27FC236}">
                <a16:creationId xmlns:a16="http://schemas.microsoft.com/office/drawing/2014/main" id="{398C55BA-12E8-5A88-6ABB-39CC21F2490E}"/>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E6940F8F-8DB2-4A0A-8265-5463D22792E4}" type="slidenum">
              <a:rPr kumimoji="0" lang="en-US" altLang="tr-TR" sz="2400">
                <a:latin typeface="Times New Roman" panose="02020603050405020304" pitchFamily="18" charset="0"/>
              </a:rPr>
              <a:pPr>
                <a:spcBef>
                  <a:spcPct val="0"/>
                </a:spcBef>
                <a:buClrTx/>
                <a:buFontTx/>
                <a:buNone/>
              </a:pPr>
              <a:t>21</a:t>
            </a:fld>
            <a:endParaRPr kumimoji="0" lang="en-US" altLang="tr-TR" sz="2400">
              <a:latin typeface="Times New Roman" panose="02020603050405020304" pitchFamily="18" charset="0"/>
            </a:endParaRPr>
          </a:p>
        </p:txBody>
      </p:sp>
      <p:sp>
        <p:nvSpPr>
          <p:cNvPr id="47107" name="Rectangle 2">
            <a:extLst>
              <a:ext uri="{FF2B5EF4-FFF2-40B4-BE49-F238E27FC236}">
                <a16:creationId xmlns:a16="http://schemas.microsoft.com/office/drawing/2014/main" id="{57918A86-4E77-A381-9DD6-3F68C442014E}"/>
              </a:ext>
            </a:extLst>
          </p:cNvPr>
          <p:cNvSpPr>
            <a:spLocks noGrp="1" noChangeArrowheads="1"/>
          </p:cNvSpPr>
          <p:nvPr>
            <p:ph type="title"/>
          </p:nvPr>
        </p:nvSpPr>
        <p:spPr/>
        <p:txBody>
          <a:bodyPr/>
          <a:lstStyle/>
          <a:p>
            <a:r>
              <a:rPr lang="en-US" altLang="tr-TR"/>
              <a:t>Multiplication Example</a:t>
            </a:r>
          </a:p>
        </p:txBody>
      </p:sp>
      <p:sp>
        <p:nvSpPr>
          <p:cNvPr id="47108" name="Rectangle 3">
            <a:extLst>
              <a:ext uri="{FF2B5EF4-FFF2-40B4-BE49-F238E27FC236}">
                <a16:creationId xmlns:a16="http://schemas.microsoft.com/office/drawing/2014/main" id="{76E09854-82E1-14CE-291A-E887C112FA8A}"/>
              </a:ext>
            </a:extLst>
          </p:cNvPr>
          <p:cNvSpPr>
            <a:spLocks noGrp="1" noChangeArrowheads="1"/>
          </p:cNvSpPr>
          <p:nvPr>
            <p:ph type="body" idx="1"/>
          </p:nvPr>
        </p:nvSpPr>
        <p:spPr/>
        <p:txBody>
          <a:bodyPr/>
          <a:lstStyle/>
          <a:p>
            <a:r>
              <a:rPr lang="en-US" altLang="tr-TR"/>
              <a:t> 	   1011   Multiplicand (11 dec)</a:t>
            </a:r>
          </a:p>
          <a:p>
            <a:r>
              <a:rPr lang="en-US" altLang="tr-TR"/>
              <a:t>     x 1101   Multiplier     (13 dec)</a:t>
            </a:r>
          </a:p>
          <a:p>
            <a:r>
              <a:rPr lang="en-US" altLang="tr-TR"/>
              <a:t> 	   1011   Partial products</a:t>
            </a:r>
          </a:p>
          <a:p>
            <a:r>
              <a:rPr lang="en-US" altLang="tr-TR"/>
              <a:t>     0000     Note: if multiplier bit is 1 copy</a:t>
            </a:r>
          </a:p>
          <a:p>
            <a:r>
              <a:rPr lang="en-US" altLang="tr-TR"/>
              <a:t>   1011	      multiplicand (place value)</a:t>
            </a:r>
          </a:p>
          <a:p>
            <a:r>
              <a:rPr lang="en-US" altLang="tr-TR"/>
              <a:t> 1011	      otherwise zero</a:t>
            </a:r>
          </a:p>
          <a:p>
            <a:r>
              <a:rPr lang="en-US" altLang="tr-TR"/>
              <a:t> 10001111   Product (143 dec)</a:t>
            </a:r>
          </a:p>
          <a:p>
            <a:r>
              <a:rPr lang="en-US" altLang="tr-TR"/>
              <a:t> Note: need double length result</a:t>
            </a:r>
          </a:p>
        </p:txBody>
      </p:sp>
      <p:sp>
        <p:nvSpPr>
          <p:cNvPr id="47109" name="Line 4">
            <a:extLst>
              <a:ext uri="{FF2B5EF4-FFF2-40B4-BE49-F238E27FC236}">
                <a16:creationId xmlns:a16="http://schemas.microsoft.com/office/drawing/2014/main" id="{00537E2B-5E57-FCD1-DBC2-CBBA99E7E210}"/>
              </a:ext>
            </a:extLst>
          </p:cNvPr>
          <p:cNvSpPr>
            <a:spLocks noChangeShapeType="1"/>
          </p:cNvSpPr>
          <p:nvPr/>
        </p:nvSpPr>
        <p:spPr bwMode="auto">
          <a:xfrm>
            <a:off x="1162050" y="2209800"/>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10" name="Line 5">
            <a:extLst>
              <a:ext uri="{FF2B5EF4-FFF2-40B4-BE49-F238E27FC236}">
                <a16:creationId xmlns:a16="http://schemas.microsoft.com/office/drawing/2014/main" id="{35B6EBBC-0C2D-D5A8-E010-425C3888D788}"/>
              </a:ext>
            </a:extLst>
          </p:cNvPr>
          <p:cNvSpPr>
            <a:spLocks noChangeShapeType="1"/>
          </p:cNvSpPr>
          <p:nvPr/>
        </p:nvSpPr>
        <p:spPr bwMode="auto">
          <a:xfrm>
            <a:off x="800100" y="4667250"/>
            <a:ext cx="190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2">
            <a:extLst>
              <a:ext uri="{FF2B5EF4-FFF2-40B4-BE49-F238E27FC236}">
                <a16:creationId xmlns:a16="http://schemas.microsoft.com/office/drawing/2014/main" id="{306959A3-B815-751D-FD5E-685904C03A02}"/>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925C2CE8-258A-4423-9CF5-EFC468A2F236}" type="slidenum">
              <a:rPr kumimoji="0" lang="en-US" altLang="tr-TR" sz="2400">
                <a:latin typeface="Times New Roman" panose="02020603050405020304" pitchFamily="18" charset="0"/>
              </a:rPr>
              <a:pPr>
                <a:spcBef>
                  <a:spcPct val="0"/>
                </a:spcBef>
                <a:buClrTx/>
                <a:buFontTx/>
                <a:buNone/>
              </a:pPr>
              <a:t>22</a:t>
            </a:fld>
            <a:endParaRPr kumimoji="0" lang="en-US" altLang="tr-TR" sz="2400">
              <a:latin typeface="Times New Roman" panose="02020603050405020304" pitchFamily="18" charset="0"/>
            </a:endParaRPr>
          </a:p>
        </p:txBody>
      </p:sp>
      <p:sp>
        <p:nvSpPr>
          <p:cNvPr id="49155" name="Rectangle 2">
            <a:extLst>
              <a:ext uri="{FF2B5EF4-FFF2-40B4-BE49-F238E27FC236}">
                <a16:creationId xmlns:a16="http://schemas.microsoft.com/office/drawing/2014/main" id="{FFFA2A59-7386-48E3-79F9-23B8BF9DA541}"/>
              </a:ext>
            </a:extLst>
          </p:cNvPr>
          <p:cNvSpPr>
            <a:spLocks noGrp="1" noChangeArrowheads="1"/>
          </p:cNvSpPr>
          <p:nvPr>
            <p:ph type="title"/>
          </p:nvPr>
        </p:nvSpPr>
        <p:spPr/>
        <p:txBody>
          <a:bodyPr/>
          <a:lstStyle/>
          <a:p>
            <a:r>
              <a:rPr lang="en-US" altLang="tr-TR"/>
              <a:t>Unsigned Binary Multiplication</a:t>
            </a:r>
          </a:p>
        </p:txBody>
      </p:sp>
      <p:pic>
        <p:nvPicPr>
          <p:cNvPr id="49156" name="Picture 3">
            <a:extLst>
              <a:ext uri="{FF2B5EF4-FFF2-40B4-BE49-F238E27FC236}">
                <a16:creationId xmlns:a16="http://schemas.microsoft.com/office/drawing/2014/main" id="{3FB4D422-443B-3D22-2984-5D56779E77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58116"/>
          <a:stretch>
            <a:fillRect/>
          </a:stretch>
        </p:blipFill>
        <p:spPr bwMode="auto">
          <a:xfrm>
            <a:off x="666750" y="1085850"/>
            <a:ext cx="7848600"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2">
            <a:extLst>
              <a:ext uri="{FF2B5EF4-FFF2-40B4-BE49-F238E27FC236}">
                <a16:creationId xmlns:a16="http://schemas.microsoft.com/office/drawing/2014/main" id="{49442A05-B1B6-C030-6E59-E9E0DB950271}"/>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5E6307E1-D9F2-4C29-9923-48DCC684763F}" type="slidenum">
              <a:rPr kumimoji="0" lang="en-US" altLang="tr-TR" sz="2400">
                <a:latin typeface="Times New Roman" panose="02020603050405020304" pitchFamily="18" charset="0"/>
              </a:rPr>
              <a:pPr>
                <a:spcBef>
                  <a:spcPct val="0"/>
                </a:spcBef>
                <a:buClrTx/>
                <a:buFontTx/>
                <a:buNone/>
              </a:pPr>
              <a:t>23</a:t>
            </a:fld>
            <a:endParaRPr kumimoji="0" lang="en-US" altLang="tr-TR" sz="2400">
              <a:latin typeface="Times New Roman" panose="02020603050405020304" pitchFamily="18" charset="0"/>
            </a:endParaRPr>
          </a:p>
        </p:txBody>
      </p:sp>
      <p:sp>
        <p:nvSpPr>
          <p:cNvPr id="51203" name="Rectangle 2">
            <a:extLst>
              <a:ext uri="{FF2B5EF4-FFF2-40B4-BE49-F238E27FC236}">
                <a16:creationId xmlns:a16="http://schemas.microsoft.com/office/drawing/2014/main" id="{B3E01075-1306-4BFC-6EE4-D73BAD994016}"/>
              </a:ext>
            </a:extLst>
          </p:cNvPr>
          <p:cNvSpPr>
            <a:spLocks noGrp="1" noChangeArrowheads="1"/>
          </p:cNvSpPr>
          <p:nvPr>
            <p:ph type="title"/>
          </p:nvPr>
        </p:nvSpPr>
        <p:spPr/>
        <p:txBody>
          <a:bodyPr/>
          <a:lstStyle/>
          <a:p>
            <a:r>
              <a:rPr lang="en-US" altLang="tr-TR"/>
              <a:t>Execution of Example</a:t>
            </a:r>
          </a:p>
        </p:txBody>
      </p:sp>
      <p:pic>
        <p:nvPicPr>
          <p:cNvPr id="51204" name="Picture 3">
            <a:extLst>
              <a:ext uri="{FF2B5EF4-FFF2-40B4-BE49-F238E27FC236}">
                <a16:creationId xmlns:a16="http://schemas.microsoft.com/office/drawing/2014/main" id="{8DF9D417-E051-1266-D836-729B3DBADE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44203" b="12817"/>
          <a:stretch>
            <a:fillRect/>
          </a:stretch>
        </p:blipFill>
        <p:spPr bwMode="auto">
          <a:xfrm>
            <a:off x="762000" y="1843088"/>
            <a:ext cx="7239000" cy="45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2">
            <a:extLst>
              <a:ext uri="{FF2B5EF4-FFF2-40B4-BE49-F238E27FC236}">
                <a16:creationId xmlns:a16="http://schemas.microsoft.com/office/drawing/2014/main" id="{E77CBFCA-2E19-8801-5BEF-F1A6B80FE85B}"/>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F4246DA8-4DFC-40F1-A0F3-A6B034ED1B62}" type="slidenum">
              <a:rPr kumimoji="0" lang="en-US" altLang="tr-TR" sz="2400">
                <a:latin typeface="Times New Roman" panose="02020603050405020304" pitchFamily="18" charset="0"/>
              </a:rPr>
              <a:pPr>
                <a:spcBef>
                  <a:spcPct val="0"/>
                </a:spcBef>
                <a:buClrTx/>
                <a:buFontTx/>
                <a:buNone/>
              </a:pPr>
              <a:t>24</a:t>
            </a:fld>
            <a:endParaRPr kumimoji="0" lang="en-US" altLang="tr-TR" sz="2400">
              <a:latin typeface="Times New Roman" panose="02020603050405020304" pitchFamily="18" charset="0"/>
            </a:endParaRPr>
          </a:p>
        </p:txBody>
      </p:sp>
      <p:sp>
        <p:nvSpPr>
          <p:cNvPr id="53251" name="Rectangle 2">
            <a:extLst>
              <a:ext uri="{FF2B5EF4-FFF2-40B4-BE49-F238E27FC236}">
                <a16:creationId xmlns:a16="http://schemas.microsoft.com/office/drawing/2014/main" id="{5D60CE49-1F83-5BA7-B54F-80AFC386A311}"/>
              </a:ext>
            </a:extLst>
          </p:cNvPr>
          <p:cNvSpPr>
            <a:spLocks noGrp="1" noChangeArrowheads="1"/>
          </p:cNvSpPr>
          <p:nvPr>
            <p:ph type="title"/>
          </p:nvPr>
        </p:nvSpPr>
        <p:spPr/>
        <p:txBody>
          <a:bodyPr/>
          <a:lstStyle/>
          <a:p>
            <a:r>
              <a:rPr lang="en-US" altLang="tr-TR"/>
              <a:t>Flowchart for Unsigned Binary Multiplication</a:t>
            </a:r>
          </a:p>
        </p:txBody>
      </p:sp>
      <p:pic>
        <p:nvPicPr>
          <p:cNvPr id="53252" name="Picture 3">
            <a:extLst>
              <a:ext uri="{FF2B5EF4-FFF2-40B4-BE49-F238E27FC236}">
                <a16:creationId xmlns:a16="http://schemas.microsoft.com/office/drawing/2014/main" id="{8C504960-6E8F-A58D-0191-972EA23EB9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0520"/>
          <a:stretch>
            <a:fillRect/>
          </a:stretch>
        </p:blipFill>
        <p:spPr bwMode="auto">
          <a:xfrm>
            <a:off x="1979613" y="1306513"/>
            <a:ext cx="4792662" cy="490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a:extLst>
              <a:ext uri="{FF2B5EF4-FFF2-40B4-BE49-F238E27FC236}">
                <a16:creationId xmlns:a16="http://schemas.microsoft.com/office/drawing/2014/main" id="{1345944E-4CF2-32ED-49D9-8FD32BE6F21A}"/>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8EDC31D6-909B-4377-8D82-EBDD57A77F37}" type="slidenum">
              <a:rPr kumimoji="0" lang="en-US" altLang="tr-TR" sz="2400">
                <a:latin typeface="Times New Roman" panose="02020603050405020304" pitchFamily="18" charset="0"/>
              </a:rPr>
              <a:pPr>
                <a:spcBef>
                  <a:spcPct val="0"/>
                </a:spcBef>
                <a:buClrTx/>
                <a:buFontTx/>
                <a:buNone/>
              </a:pPr>
              <a:t>25</a:t>
            </a:fld>
            <a:endParaRPr kumimoji="0" lang="en-US" altLang="tr-TR" sz="2400">
              <a:latin typeface="Times New Roman" panose="02020603050405020304" pitchFamily="18" charset="0"/>
            </a:endParaRPr>
          </a:p>
        </p:txBody>
      </p:sp>
      <p:sp>
        <p:nvSpPr>
          <p:cNvPr id="55299" name="Rectangle 2">
            <a:extLst>
              <a:ext uri="{FF2B5EF4-FFF2-40B4-BE49-F238E27FC236}">
                <a16:creationId xmlns:a16="http://schemas.microsoft.com/office/drawing/2014/main" id="{2B6757AC-DC2A-F2C0-54BB-9C846089CCBA}"/>
              </a:ext>
            </a:extLst>
          </p:cNvPr>
          <p:cNvSpPr>
            <a:spLocks noGrp="1" noChangeArrowheads="1"/>
          </p:cNvSpPr>
          <p:nvPr>
            <p:ph type="title"/>
          </p:nvPr>
        </p:nvSpPr>
        <p:spPr/>
        <p:txBody>
          <a:bodyPr/>
          <a:lstStyle/>
          <a:p>
            <a:r>
              <a:rPr lang="en-US" altLang="tr-TR"/>
              <a:t>Multiplying Negative Numbers</a:t>
            </a:r>
          </a:p>
        </p:txBody>
      </p:sp>
      <p:sp>
        <p:nvSpPr>
          <p:cNvPr id="55300" name="Rectangle 3">
            <a:extLst>
              <a:ext uri="{FF2B5EF4-FFF2-40B4-BE49-F238E27FC236}">
                <a16:creationId xmlns:a16="http://schemas.microsoft.com/office/drawing/2014/main" id="{385FC723-19D3-822D-0936-0A031D6D7476}"/>
              </a:ext>
            </a:extLst>
          </p:cNvPr>
          <p:cNvSpPr>
            <a:spLocks noGrp="1" noChangeArrowheads="1"/>
          </p:cNvSpPr>
          <p:nvPr>
            <p:ph type="body" idx="1"/>
          </p:nvPr>
        </p:nvSpPr>
        <p:spPr/>
        <p:txBody>
          <a:bodyPr/>
          <a:lstStyle/>
          <a:p>
            <a:r>
              <a:rPr lang="en-US" altLang="tr-TR"/>
              <a:t>This does not work!</a:t>
            </a:r>
          </a:p>
          <a:p>
            <a:r>
              <a:rPr lang="en-US" altLang="tr-TR"/>
              <a:t>Solution 1</a:t>
            </a:r>
          </a:p>
          <a:p>
            <a:pPr lvl="1"/>
            <a:r>
              <a:rPr lang="en-US" altLang="tr-TR"/>
              <a:t>Convert to positive if required</a:t>
            </a:r>
          </a:p>
          <a:p>
            <a:pPr lvl="1"/>
            <a:r>
              <a:rPr lang="en-US" altLang="tr-TR"/>
              <a:t>Multiply as above</a:t>
            </a:r>
          </a:p>
          <a:p>
            <a:pPr lvl="1"/>
            <a:r>
              <a:rPr lang="en-US" altLang="tr-TR"/>
              <a:t>If signs were different, negate answer</a:t>
            </a:r>
          </a:p>
          <a:p>
            <a:r>
              <a:rPr lang="en-US" altLang="tr-TR"/>
              <a:t>Solution 2</a:t>
            </a:r>
          </a:p>
          <a:p>
            <a:pPr lvl="1"/>
            <a:r>
              <a:rPr lang="en-US" altLang="tr-TR"/>
              <a:t>Booth’s algorithm</a:t>
            </a:r>
          </a:p>
          <a:p>
            <a:pPr lvl="1"/>
            <a:endParaRPr lang="en-US" altLang="tr-T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2">
            <a:extLst>
              <a:ext uri="{FF2B5EF4-FFF2-40B4-BE49-F238E27FC236}">
                <a16:creationId xmlns:a16="http://schemas.microsoft.com/office/drawing/2014/main" id="{2387BD7C-FB3E-3784-4B19-8DC37E7C332C}"/>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38BCF6F2-F89F-4F51-BD8F-FA781C62D25A}" type="slidenum">
              <a:rPr kumimoji="0" lang="en-US" altLang="tr-TR" sz="2400">
                <a:latin typeface="Times New Roman" panose="02020603050405020304" pitchFamily="18" charset="0"/>
              </a:rPr>
              <a:pPr>
                <a:spcBef>
                  <a:spcPct val="0"/>
                </a:spcBef>
                <a:buClrTx/>
                <a:buFontTx/>
                <a:buNone/>
              </a:pPr>
              <a:t>26</a:t>
            </a:fld>
            <a:endParaRPr kumimoji="0" lang="en-US" altLang="tr-TR" sz="2400">
              <a:latin typeface="Times New Roman" panose="02020603050405020304" pitchFamily="18" charset="0"/>
            </a:endParaRPr>
          </a:p>
        </p:txBody>
      </p:sp>
      <p:sp>
        <p:nvSpPr>
          <p:cNvPr id="57347" name="Rectangle 2">
            <a:extLst>
              <a:ext uri="{FF2B5EF4-FFF2-40B4-BE49-F238E27FC236}">
                <a16:creationId xmlns:a16="http://schemas.microsoft.com/office/drawing/2014/main" id="{45214F51-EFD5-1606-77EF-74A8E53BF7EF}"/>
              </a:ext>
            </a:extLst>
          </p:cNvPr>
          <p:cNvSpPr>
            <a:spLocks noGrp="1" noChangeArrowheads="1"/>
          </p:cNvSpPr>
          <p:nvPr>
            <p:ph type="title"/>
          </p:nvPr>
        </p:nvSpPr>
        <p:spPr/>
        <p:txBody>
          <a:bodyPr/>
          <a:lstStyle/>
          <a:p>
            <a:r>
              <a:rPr lang="en-US" altLang="tr-TR"/>
              <a:t>Booth’s Algorithm</a:t>
            </a:r>
          </a:p>
        </p:txBody>
      </p:sp>
      <p:pic>
        <p:nvPicPr>
          <p:cNvPr id="57348" name="Picture 3">
            <a:extLst>
              <a:ext uri="{FF2B5EF4-FFF2-40B4-BE49-F238E27FC236}">
                <a16:creationId xmlns:a16="http://schemas.microsoft.com/office/drawing/2014/main" id="{F912CDCE-A34E-A90F-1928-CE7A63BE99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0520"/>
          <a:stretch>
            <a:fillRect/>
          </a:stretch>
        </p:blipFill>
        <p:spPr bwMode="auto">
          <a:xfrm>
            <a:off x="1498600" y="1169988"/>
            <a:ext cx="6019800"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a:extLst>
              <a:ext uri="{FF2B5EF4-FFF2-40B4-BE49-F238E27FC236}">
                <a16:creationId xmlns:a16="http://schemas.microsoft.com/office/drawing/2014/main" id="{65461DE2-058A-61F1-26F9-E38903B43C12}"/>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24E0A14C-C604-407A-A133-DF2826F3F183}" type="slidenum">
              <a:rPr kumimoji="0" lang="en-US" altLang="tr-TR" sz="2400">
                <a:latin typeface="Times New Roman" panose="02020603050405020304" pitchFamily="18" charset="0"/>
              </a:rPr>
              <a:pPr>
                <a:spcBef>
                  <a:spcPct val="0"/>
                </a:spcBef>
                <a:buClrTx/>
                <a:buFontTx/>
                <a:buNone/>
              </a:pPr>
              <a:t>27</a:t>
            </a:fld>
            <a:endParaRPr kumimoji="0" lang="en-US" altLang="tr-TR" sz="2400">
              <a:latin typeface="Times New Roman" panose="02020603050405020304" pitchFamily="18" charset="0"/>
            </a:endParaRPr>
          </a:p>
        </p:txBody>
      </p:sp>
      <p:sp>
        <p:nvSpPr>
          <p:cNvPr id="59395" name="Rectangle 2">
            <a:extLst>
              <a:ext uri="{FF2B5EF4-FFF2-40B4-BE49-F238E27FC236}">
                <a16:creationId xmlns:a16="http://schemas.microsoft.com/office/drawing/2014/main" id="{6F1B5ED4-8000-8FB2-201A-6847064AA48D}"/>
              </a:ext>
            </a:extLst>
          </p:cNvPr>
          <p:cNvSpPr>
            <a:spLocks noGrp="1" noChangeArrowheads="1"/>
          </p:cNvSpPr>
          <p:nvPr>
            <p:ph type="title"/>
          </p:nvPr>
        </p:nvSpPr>
        <p:spPr/>
        <p:txBody>
          <a:bodyPr/>
          <a:lstStyle/>
          <a:p>
            <a:r>
              <a:rPr lang="en-US" altLang="tr-TR"/>
              <a:t>Example of Booth’s Algorithm</a:t>
            </a:r>
          </a:p>
        </p:txBody>
      </p:sp>
      <p:pic>
        <p:nvPicPr>
          <p:cNvPr id="59396" name="Picture 3">
            <a:extLst>
              <a:ext uri="{FF2B5EF4-FFF2-40B4-BE49-F238E27FC236}">
                <a16:creationId xmlns:a16="http://schemas.microsoft.com/office/drawing/2014/main" id="{211D66F4-C83A-FC77-7412-77456FA992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480"/>
          <a:stretch>
            <a:fillRect/>
          </a:stretch>
        </p:blipFill>
        <p:spPr bwMode="auto">
          <a:xfrm>
            <a:off x="609600" y="1676400"/>
            <a:ext cx="7848600"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a:extLst>
              <a:ext uri="{FF2B5EF4-FFF2-40B4-BE49-F238E27FC236}">
                <a16:creationId xmlns:a16="http://schemas.microsoft.com/office/drawing/2014/main" id="{7B22341C-4CC2-A4B4-A8C1-14442C25AFDD}"/>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196F18A4-E1F4-48BF-9C9A-64F08CD11D7D}" type="slidenum">
              <a:rPr kumimoji="0" lang="en-US" altLang="tr-TR" sz="2400">
                <a:latin typeface="Times New Roman" panose="02020603050405020304" pitchFamily="18" charset="0"/>
              </a:rPr>
              <a:pPr>
                <a:spcBef>
                  <a:spcPct val="0"/>
                </a:spcBef>
                <a:buClrTx/>
                <a:buFontTx/>
                <a:buNone/>
              </a:pPr>
              <a:t>28</a:t>
            </a:fld>
            <a:endParaRPr kumimoji="0" lang="en-US" altLang="tr-TR" sz="2400">
              <a:latin typeface="Times New Roman" panose="02020603050405020304" pitchFamily="18" charset="0"/>
            </a:endParaRPr>
          </a:p>
        </p:txBody>
      </p:sp>
      <p:sp>
        <p:nvSpPr>
          <p:cNvPr id="61443" name="Rectangle 2">
            <a:extLst>
              <a:ext uri="{FF2B5EF4-FFF2-40B4-BE49-F238E27FC236}">
                <a16:creationId xmlns:a16="http://schemas.microsoft.com/office/drawing/2014/main" id="{D1F4243A-6E71-4B96-7271-61E9806DEBB9}"/>
              </a:ext>
            </a:extLst>
          </p:cNvPr>
          <p:cNvSpPr>
            <a:spLocks noGrp="1" noChangeArrowheads="1"/>
          </p:cNvSpPr>
          <p:nvPr>
            <p:ph type="title"/>
          </p:nvPr>
        </p:nvSpPr>
        <p:spPr/>
        <p:txBody>
          <a:bodyPr/>
          <a:lstStyle/>
          <a:p>
            <a:r>
              <a:rPr lang="en-US" altLang="tr-TR"/>
              <a:t>Division</a:t>
            </a:r>
          </a:p>
        </p:txBody>
      </p:sp>
      <p:sp>
        <p:nvSpPr>
          <p:cNvPr id="61444" name="Rectangle 3">
            <a:extLst>
              <a:ext uri="{FF2B5EF4-FFF2-40B4-BE49-F238E27FC236}">
                <a16:creationId xmlns:a16="http://schemas.microsoft.com/office/drawing/2014/main" id="{673150D9-CAEC-9371-1CE4-74AB2DC650B9}"/>
              </a:ext>
            </a:extLst>
          </p:cNvPr>
          <p:cNvSpPr>
            <a:spLocks noGrp="1" noChangeArrowheads="1"/>
          </p:cNvSpPr>
          <p:nvPr>
            <p:ph type="body" idx="1"/>
          </p:nvPr>
        </p:nvSpPr>
        <p:spPr/>
        <p:txBody>
          <a:bodyPr/>
          <a:lstStyle/>
          <a:p>
            <a:r>
              <a:rPr lang="en-US" altLang="tr-TR"/>
              <a:t>More complex than multiplication</a:t>
            </a:r>
          </a:p>
          <a:p>
            <a:r>
              <a:rPr lang="en-US" altLang="tr-TR"/>
              <a:t>Negative numbers are really bad!</a:t>
            </a:r>
          </a:p>
          <a:p>
            <a:r>
              <a:rPr lang="en-US" altLang="tr-TR"/>
              <a:t>Based on long division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2">
            <a:extLst>
              <a:ext uri="{FF2B5EF4-FFF2-40B4-BE49-F238E27FC236}">
                <a16:creationId xmlns:a16="http://schemas.microsoft.com/office/drawing/2014/main" id="{FBB8025D-E61A-6C1A-6CC7-DD1FB919512D}"/>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DD6D5EC0-EBAA-4997-B01A-582471CA6BB0}" type="slidenum">
              <a:rPr kumimoji="0" lang="en-US" altLang="tr-TR" sz="2400">
                <a:latin typeface="Times New Roman" panose="02020603050405020304" pitchFamily="18" charset="0"/>
              </a:rPr>
              <a:pPr>
                <a:spcBef>
                  <a:spcPct val="0"/>
                </a:spcBef>
                <a:buClrTx/>
                <a:buFontTx/>
                <a:buNone/>
              </a:pPr>
              <a:t>29</a:t>
            </a:fld>
            <a:endParaRPr kumimoji="0" lang="en-US" altLang="tr-TR" sz="2400">
              <a:latin typeface="Times New Roman" panose="02020603050405020304" pitchFamily="18" charset="0"/>
            </a:endParaRPr>
          </a:p>
        </p:txBody>
      </p:sp>
      <p:sp>
        <p:nvSpPr>
          <p:cNvPr id="63491" name="Text Box 2">
            <a:extLst>
              <a:ext uri="{FF2B5EF4-FFF2-40B4-BE49-F238E27FC236}">
                <a16:creationId xmlns:a16="http://schemas.microsoft.com/office/drawing/2014/main" id="{DB313728-4000-483A-21B6-3DBE8FD6FA6D}"/>
              </a:ext>
            </a:extLst>
          </p:cNvPr>
          <p:cNvSpPr txBox="1">
            <a:spLocks noChangeArrowheads="1"/>
          </p:cNvSpPr>
          <p:nvPr/>
        </p:nvSpPr>
        <p:spPr bwMode="auto">
          <a:xfrm>
            <a:off x="3786188" y="3810000"/>
            <a:ext cx="1276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Courier New" panose="02070309020205020404" pitchFamily="49" charset="0"/>
              </a:rPr>
              <a:t>001111</a:t>
            </a:r>
          </a:p>
        </p:txBody>
      </p:sp>
      <p:sp>
        <p:nvSpPr>
          <p:cNvPr id="63492" name="Rectangle 3">
            <a:extLst>
              <a:ext uri="{FF2B5EF4-FFF2-40B4-BE49-F238E27FC236}">
                <a16:creationId xmlns:a16="http://schemas.microsoft.com/office/drawing/2014/main" id="{EBA56454-4F8C-8D0F-8A29-1E6504198E5D}"/>
              </a:ext>
            </a:extLst>
          </p:cNvPr>
          <p:cNvSpPr>
            <a:spLocks noGrp="1" noChangeArrowheads="1"/>
          </p:cNvSpPr>
          <p:nvPr>
            <p:ph type="title"/>
          </p:nvPr>
        </p:nvSpPr>
        <p:spPr/>
        <p:txBody>
          <a:bodyPr/>
          <a:lstStyle/>
          <a:p>
            <a:r>
              <a:rPr lang="en-US" altLang="tr-TR"/>
              <a:t>Division of Unsigned Binary Integers</a:t>
            </a:r>
          </a:p>
        </p:txBody>
      </p:sp>
      <p:sp>
        <p:nvSpPr>
          <p:cNvPr id="63493" name="Text Box 4">
            <a:extLst>
              <a:ext uri="{FF2B5EF4-FFF2-40B4-BE49-F238E27FC236}">
                <a16:creationId xmlns:a16="http://schemas.microsoft.com/office/drawing/2014/main" id="{29F6ECD4-946F-C66D-AC71-D3E4FA7B88DB}"/>
              </a:ext>
            </a:extLst>
          </p:cNvPr>
          <p:cNvSpPr txBox="1">
            <a:spLocks noChangeArrowheads="1"/>
          </p:cNvSpPr>
          <p:nvPr/>
        </p:nvSpPr>
        <p:spPr bwMode="auto">
          <a:xfrm>
            <a:off x="2514600" y="2286000"/>
            <a:ext cx="966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50000"/>
              </a:spcBef>
              <a:buClrTx/>
              <a:buFontTx/>
              <a:buNone/>
            </a:pPr>
            <a:r>
              <a:rPr kumimoji="0" lang="en-US" altLang="tr-TR" sz="2400">
                <a:latin typeface="Courier New" panose="02070309020205020404" pitchFamily="49" charset="0"/>
              </a:rPr>
              <a:t>1011</a:t>
            </a:r>
          </a:p>
        </p:txBody>
      </p:sp>
      <p:sp>
        <p:nvSpPr>
          <p:cNvPr id="63494" name="Text Box 5">
            <a:extLst>
              <a:ext uri="{FF2B5EF4-FFF2-40B4-BE49-F238E27FC236}">
                <a16:creationId xmlns:a16="http://schemas.microsoft.com/office/drawing/2014/main" id="{A6434023-2BDB-5F50-E1FD-9496808BA1F3}"/>
              </a:ext>
            </a:extLst>
          </p:cNvPr>
          <p:cNvSpPr txBox="1">
            <a:spLocks noChangeArrowheads="1"/>
          </p:cNvSpPr>
          <p:nvPr/>
        </p:nvSpPr>
        <p:spPr bwMode="auto">
          <a:xfrm>
            <a:off x="3405188" y="1828800"/>
            <a:ext cx="165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50000"/>
              </a:spcBef>
              <a:buClrTx/>
              <a:buFontTx/>
              <a:buNone/>
            </a:pPr>
            <a:r>
              <a:rPr kumimoji="0" lang="en-US" altLang="tr-TR" sz="2400">
                <a:latin typeface="Courier New" panose="02070309020205020404" pitchFamily="49" charset="0"/>
              </a:rPr>
              <a:t>00001101</a:t>
            </a:r>
          </a:p>
        </p:txBody>
      </p:sp>
      <p:sp>
        <p:nvSpPr>
          <p:cNvPr id="63495" name="Text Box 6">
            <a:extLst>
              <a:ext uri="{FF2B5EF4-FFF2-40B4-BE49-F238E27FC236}">
                <a16:creationId xmlns:a16="http://schemas.microsoft.com/office/drawing/2014/main" id="{2036260B-AE47-530A-0C40-EDF682CBCF49}"/>
              </a:ext>
            </a:extLst>
          </p:cNvPr>
          <p:cNvSpPr txBox="1">
            <a:spLocks noChangeArrowheads="1"/>
          </p:cNvSpPr>
          <p:nvPr/>
        </p:nvSpPr>
        <p:spPr bwMode="auto">
          <a:xfrm>
            <a:off x="3405188" y="2286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50000"/>
              </a:spcBef>
              <a:buClrTx/>
              <a:buFontTx/>
              <a:buNone/>
            </a:pPr>
            <a:r>
              <a:rPr kumimoji="0" lang="en-US" altLang="tr-TR" sz="2400">
                <a:latin typeface="Courier New" panose="02070309020205020404" pitchFamily="49" charset="0"/>
              </a:rPr>
              <a:t>10010011</a:t>
            </a:r>
            <a:endParaRPr kumimoji="0" lang="en-US" altLang="tr-TR" sz="2400">
              <a:latin typeface="Times New Roman" panose="02020603050405020304" pitchFamily="18" charset="0"/>
            </a:endParaRPr>
          </a:p>
        </p:txBody>
      </p:sp>
      <p:sp>
        <p:nvSpPr>
          <p:cNvPr id="63496" name="Line 7">
            <a:extLst>
              <a:ext uri="{FF2B5EF4-FFF2-40B4-BE49-F238E27FC236}">
                <a16:creationId xmlns:a16="http://schemas.microsoft.com/office/drawing/2014/main" id="{266E19B7-F20A-A16E-EC2A-E963294F68B7}"/>
              </a:ext>
            </a:extLst>
          </p:cNvPr>
          <p:cNvSpPr>
            <a:spLocks noChangeShapeType="1"/>
          </p:cNvSpPr>
          <p:nvPr/>
        </p:nvSpPr>
        <p:spPr bwMode="auto">
          <a:xfrm flipH="1">
            <a:off x="3405188" y="22098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497" name="Line 8">
            <a:extLst>
              <a:ext uri="{FF2B5EF4-FFF2-40B4-BE49-F238E27FC236}">
                <a16:creationId xmlns:a16="http://schemas.microsoft.com/office/drawing/2014/main" id="{1683FDAC-467A-032B-21D7-C5BCDE789F3A}"/>
              </a:ext>
            </a:extLst>
          </p:cNvPr>
          <p:cNvSpPr>
            <a:spLocks noChangeShapeType="1"/>
          </p:cNvSpPr>
          <p:nvPr/>
        </p:nvSpPr>
        <p:spPr bwMode="auto">
          <a:xfrm>
            <a:off x="3405188" y="22098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498" name="Text Box 9">
            <a:extLst>
              <a:ext uri="{FF2B5EF4-FFF2-40B4-BE49-F238E27FC236}">
                <a16:creationId xmlns:a16="http://schemas.microsoft.com/office/drawing/2014/main" id="{A6EF6231-971A-47F9-B41E-FD2DD67E40CA}"/>
              </a:ext>
            </a:extLst>
          </p:cNvPr>
          <p:cNvSpPr txBox="1">
            <a:spLocks noChangeArrowheads="1"/>
          </p:cNvSpPr>
          <p:nvPr/>
        </p:nvSpPr>
        <p:spPr bwMode="auto">
          <a:xfrm>
            <a:off x="3581400" y="2667000"/>
            <a:ext cx="966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50000"/>
              </a:spcBef>
              <a:buClrTx/>
              <a:buFontTx/>
              <a:buNone/>
            </a:pPr>
            <a:r>
              <a:rPr kumimoji="0" lang="en-US" altLang="tr-TR" sz="2400">
                <a:latin typeface="Courier New" panose="02070309020205020404" pitchFamily="49" charset="0"/>
              </a:rPr>
              <a:t>1011</a:t>
            </a:r>
          </a:p>
        </p:txBody>
      </p:sp>
      <p:sp>
        <p:nvSpPr>
          <p:cNvPr id="63499" name="Line 10">
            <a:extLst>
              <a:ext uri="{FF2B5EF4-FFF2-40B4-BE49-F238E27FC236}">
                <a16:creationId xmlns:a16="http://schemas.microsoft.com/office/drawing/2014/main" id="{41557617-ED01-8C0C-D9F2-F914DAF367DC}"/>
              </a:ext>
            </a:extLst>
          </p:cNvPr>
          <p:cNvSpPr>
            <a:spLocks noChangeShapeType="1"/>
          </p:cNvSpPr>
          <p:nvPr/>
        </p:nvSpPr>
        <p:spPr bwMode="auto">
          <a:xfrm>
            <a:off x="3557588" y="30480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00" name="Text Box 11">
            <a:extLst>
              <a:ext uri="{FF2B5EF4-FFF2-40B4-BE49-F238E27FC236}">
                <a16:creationId xmlns:a16="http://schemas.microsoft.com/office/drawing/2014/main" id="{E2EFE136-8C4B-F643-BFC9-3B857C513C01}"/>
              </a:ext>
            </a:extLst>
          </p:cNvPr>
          <p:cNvSpPr txBox="1">
            <a:spLocks noChangeArrowheads="1"/>
          </p:cNvSpPr>
          <p:nvPr/>
        </p:nvSpPr>
        <p:spPr bwMode="auto">
          <a:xfrm>
            <a:off x="3405188" y="3048000"/>
            <a:ext cx="1276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Courier New" panose="02070309020205020404" pitchFamily="49" charset="0"/>
              </a:rPr>
              <a:t>001110</a:t>
            </a:r>
          </a:p>
        </p:txBody>
      </p:sp>
      <p:sp>
        <p:nvSpPr>
          <p:cNvPr id="63501" name="Text Box 12">
            <a:extLst>
              <a:ext uri="{FF2B5EF4-FFF2-40B4-BE49-F238E27FC236}">
                <a16:creationId xmlns:a16="http://schemas.microsoft.com/office/drawing/2014/main" id="{3A589D2C-8C8B-DC9E-6079-F3AFD4003609}"/>
              </a:ext>
            </a:extLst>
          </p:cNvPr>
          <p:cNvSpPr txBox="1">
            <a:spLocks noChangeArrowheads="1"/>
          </p:cNvSpPr>
          <p:nvPr/>
        </p:nvSpPr>
        <p:spPr bwMode="auto">
          <a:xfrm>
            <a:off x="3786188" y="3352800"/>
            <a:ext cx="911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Courier New" panose="02070309020205020404" pitchFamily="49" charset="0"/>
              </a:rPr>
              <a:t>1011</a:t>
            </a:r>
          </a:p>
        </p:txBody>
      </p:sp>
      <p:sp>
        <p:nvSpPr>
          <p:cNvPr id="63502" name="Text Box 13">
            <a:extLst>
              <a:ext uri="{FF2B5EF4-FFF2-40B4-BE49-F238E27FC236}">
                <a16:creationId xmlns:a16="http://schemas.microsoft.com/office/drawing/2014/main" id="{A7241830-8060-B349-52D1-EF225A31A18D}"/>
              </a:ext>
            </a:extLst>
          </p:cNvPr>
          <p:cNvSpPr txBox="1">
            <a:spLocks noChangeArrowheads="1"/>
          </p:cNvSpPr>
          <p:nvPr/>
        </p:nvSpPr>
        <p:spPr bwMode="auto">
          <a:xfrm>
            <a:off x="4170363" y="4114800"/>
            <a:ext cx="911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Courier New" panose="02070309020205020404" pitchFamily="49" charset="0"/>
              </a:rPr>
              <a:t>1011</a:t>
            </a:r>
          </a:p>
        </p:txBody>
      </p:sp>
      <p:sp>
        <p:nvSpPr>
          <p:cNvPr id="63503" name="Line 14">
            <a:extLst>
              <a:ext uri="{FF2B5EF4-FFF2-40B4-BE49-F238E27FC236}">
                <a16:creationId xmlns:a16="http://schemas.microsoft.com/office/drawing/2014/main" id="{69BED239-4B11-B53C-8A0B-106C53BFEF39}"/>
              </a:ext>
            </a:extLst>
          </p:cNvPr>
          <p:cNvSpPr>
            <a:spLocks noChangeShapeType="1"/>
          </p:cNvSpPr>
          <p:nvPr/>
        </p:nvSpPr>
        <p:spPr bwMode="auto">
          <a:xfrm>
            <a:off x="3938588" y="44958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04" name="Text Box 15">
            <a:extLst>
              <a:ext uri="{FF2B5EF4-FFF2-40B4-BE49-F238E27FC236}">
                <a16:creationId xmlns:a16="http://schemas.microsoft.com/office/drawing/2014/main" id="{5E4FF4D0-0794-C1E6-691A-7D9519E46A17}"/>
              </a:ext>
            </a:extLst>
          </p:cNvPr>
          <p:cNvSpPr txBox="1">
            <a:spLocks noChangeArrowheads="1"/>
          </p:cNvSpPr>
          <p:nvPr/>
        </p:nvSpPr>
        <p:spPr bwMode="auto">
          <a:xfrm>
            <a:off x="4352925" y="4495800"/>
            <a:ext cx="728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Courier New" panose="02070309020205020404" pitchFamily="49" charset="0"/>
              </a:rPr>
              <a:t>100</a:t>
            </a:r>
          </a:p>
        </p:txBody>
      </p:sp>
      <p:sp>
        <p:nvSpPr>
          <p:cNvPr id="63505" name="Line 16">
            <a:extLst>
              <a:ext uri="{FF2B5EF4-FFF2-40B4-BE49-F238E27FC236}">
                <a16:creationId xmlns:a16="http://schemas.microsoft.com/office/drawing/2014/main" id="{4453141F-FF16-BE80-DECC-BB6890CFC3DF}"/>
              </a:ext>
            </a:extLst>
          </p:cNvPr>
          <p:cNvSpPr>
            <a:spLocks noChangeShapeType="1"/>
          </p:cNvSpPr>
          <p:nvPr/>
        </p:nvSpPr>
        <p:spPr bwMode="auto">
          <a:xfrm>
            <a:off x="4700588" y="2667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06" name="Line 17">
            <a:extLst>
              <a:ext uri="{FF2B5EF4-FFF2-40B4-BE49-F238E27FC236}">
                <a16:creationId xmlns:a16="http://schemas.microsoft.com/office/drawing/2014/main" id="{E5E858C2-F9EF-3D09-6DA1-15CBF86B2DE4}"/>
              </a:ext>
            </a:extLst>
          </p:cNvPr>
          <p:cNvSpPr>
            <a:spLocks noChangeShapeType="1"/>
          </p:cNvSpPr>
          <p:nvPr/>
        </p:nvSpPr>
        <p:spPr bwMode="auto">
          <a:xfrm>
            <a:off x="4852988" y="2667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07" name="Text Box 18">
            <a:extLst>
              <a:ext uri="{FF2B5EF4-FFF2-40B4-BE49-F238E27FC236}">
                <a16:creationId xmlns:a16="http://schemas.microsoft.com/office/drawing/2014/main" id="{55010D79-F3D0-7D2B-EA1F-6467EBC5E0B6}"/>
              </a:ext>
            </a:extLst>
          </p:cNvPr>
          <p:cNvSpPr txBox="1">
            <a:spLocks noChangeArrowheads="1"/>
          </p:cNvSpPr>
          <p:nvPr/>
        </p:nvSpPr>
        <p:spPr bwMode="auto">
          <a:xfrm>
            <a:off x="6450013" y="1717675"/>
            <a:ext cx="1246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Times New Roman" panose="02020603050405020304" pitchFamily="18" charset="0"/>
              </a:rPr>
              <a:t>Quotient</a:t>
            </a:r>
          </a:p>
        </p:txBody>
      </p:sp>
      <p:sp>
        <p:nvSpPr>
          <p:cNvPr id="63508" name="Text Box 19">
            <a:extLst>
              <a:ext uri="{FF2B5EF4-FFF2-40B4-BE49-F238E27FC236}">
                <a16:creationId xmlns:a16="http://schemas.microsoft.com/office/drawing/2014/main" id="{8D686654-2C6E-F784-1E8A-B5A8473141CF}"/>
              </a:ext>
            </a:extLst>
          </p:cNvPr>
          <p:cNvSpPr txBox="1">
            <a:spLocks noChangeArrowheads="1"/>
          </p:cNvSpPr>
          <p:nvPr/>
        </p:nvSpPr>
        <p:spPr bwMode="auto">
          <a:xfrm>
            <a:off x="6457950" y="2327275"/>
            <a:ext cx="131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Times New Roman" panose="02020603050405020304" pitchFamily="18" charset="0"/>
              </a:rPr>
              <a:t>Dividend</a:t>
            </a:r>
          </a:p>
        </p:txBody>
      </p:sp>
      <p:sp>
        <p:nvSpPr>
          <p:cNvPr id="63509" name="Text Box 20">
            <a:extLst>
              <a:ext uri="{FF2B5EF4-FFF2-40B4-BE49-F238E27FC236}">
                <a16:creationId xmlns:a16="http://schemas.microsoft.com/office/drawing/2014/main" id="{096D1C07-8739-0C01-AA41-69919CB082DB}"/>
              </a:ext>
            </a:extLst>
          </p:cNvPr>
          <p:cNvSpPr txBox="1">
            <a:spLocks noChangeArrowheads="1"/>
          </p:cNvSpPr>
          <p:nvPr/>
        </p:nvSpPr>
        <p:spPr bwMode="auto">
          <a:xfrm>
            <a:off x="6484938" y="4343400"/>
            <a:ext cx="1516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Times New Roman" panose="02020603050405020304" pitchFamily="18" charset="0"/>
              </a:rPr>
              <a:t>Remainder</a:t>
            </a:r>
          </a:p>
        </p:txBody>
      </p:sp>
      <p:sp>
        <p:nvSpPr>
          <p:cNvPr id="63510" name="Text Box 21">
            <a:extLst>
              <a:ext uri="{FF2B5EF4-FFF2-40B4-BE49-F238E27FC236}">
                <a16:creationId xmlns:a16="http://schemas.microsoft.com/office/drawing/2014/main" id="{F4039531-E378-F65D-753A-30A58E7E7CCF}"/>
              </a:ext>
            </a:extLst>
          </p:cNvPr>
          <p:cNvSpPr txBox="1">
            <a:spLocks noChangeArrowheads="1"/>
          </p:cNvSpPr>
          <p:nvPr/>
        </p:nvSpPr>
        <p:spPr bwMode="auto">
          <a:xfrm>
            <a:off x="1066800" y="3200400"/>
            <a:ext cx="16351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Times New Roman" panose="02020603050405020304" pitchFamily="18" charset="0"/>
              </a:rPr>
              <a:t>Partial</a:t>
            </a:r>
          </a:p>
          <a:p>
            <a:pPr>
              <a:spcBef>
                <a:spcPct val="0"/>
              </a:spcBef>
              <a:buClrTx/>
              <a:buFontTx/>
              <a:buNone/>
            </a:pPr>
            <a:r>
              <a:rPr kumimoji="0" lang="en-US" altLang="tr-TR" sz="2400">
                <a:latin typeface="Times New Roman" panose="02020603050405020304" pitchFamily="18" charset="0"/>
              </a:rPr>
              <a:t>Remainders</a:t>
            </a:r>
          </a:p>
        </p:txBody>
      </p:sp>
      <p:sp>
        <p:nvSpPr>
          <p:cNvPr id="63511" name="Text Box 22">
            <a:extLst>
              <a:ext uri="{FF2B5EF4-FFF2-40B4-BE49-F238E27FC236}">
                <a16:creationId xmlns:a16="http://schemas.microsoft.com/office/drawing/2014/main" id="{A45E8058-0B34-47FE-F8C6-9D1EDD533E2F}"/>
              </a:ext>
            </a:extLst>
          </p:cNvPr>
          <p:cNvSpPr txBox="1">
            <a:spLocks noChangeArrowheads="1"/>
          </p:cNvSpPr>
          <p:nvPr/>
        </p:nvSpPr>
        <p:spPr bwMode="auto">
          <a:xfrm>
            <a:off x="1066800" y="2286000"/>
            <a:ext cx="1095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r>
              <a:rPr kumimoji="0" lang="en-US" altLang="tr-TR" sz="2400">
                <a:latin typeface="Times New Roman" panose="02020603050405020304" pitchFamily="18" charset="0"/>
              </a:rPr>
              <a:t>Divisor</a:t>
            </a:r>
          </a:p>
        </p:txBody>
      </p:sp>
      <p:sp>
        <p:nvSpPr>
          <p:cNvPr id="63512" name="Line 23">
            <a:extLst>
              <a:ext uri="{FF2B5EF4-FFF2-40B4-BE49-F238E27FC236}">
                <a16:creationId xmlns:a16="http://schemas.microsoft.com/office/drawing/2014/main" id="{348733E2-E8DE-C022-3088-BDAB943F83CB}"/>
              </a:ext>
            </a:extLst>
          </p:cNvPr>
          <p:cNvSpPr>
            <a:spLocks noChangeShapeType="1"/>
          </p:cNvSpPr>
          <p:nvPr/>
        </p:nvSpPr>
        <p:spPr bwMode="auto">
          <a:xfrm flipH="1">
            <a:off x="5105400" y="19812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13" name="Line 24">
            <a:extLst>
              <a:ext uri="{FF2B5EF4-FFF2-40B4-BE49-F238E27FC236}">
                <a16:creationId xmlns:a16="http://schemas.microsoft.com/office/drawing/2014/main" id="{7064FD35-F313-228C-DA4C-6EF5CA559ABB}"/>
              </a:ext>
            </a:extLst>
          </p:cNvPr>
          <p:cNvSpPr>
            <a:spLocks noChangeShapeType="1"/>
          </p:cNvSpPr>
          <p:nvPr/>
        </p:nvSpPr>
        <p:spPr bwMode="auto">
          <a:xfrm flipH="1">
            <a:off x="5105400" y="25146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14" name="Line 25">
            <a:extLst>
              <a:ext uri="{FF2B5EF4-FFF2-40B4-BE49-F238E27FC236}">
                <a16:creationId xmlns:a16="http://schemas.microsoft.com/office/drawing/2014/main" id="{AA37F3C0-5637-3675-664A-7C602CC0BBD9}"/>
              </a:ext>
            </a:extLst>
          </p:cNvPr>
          <p:cNvSpPr>
            <a:spLocks noChangeShapeType="1"/>
          </p:cNvSpPr>
          <p:nvPr/>
        </p:nvSpPr>
        <p:spPr bwMode="auto">
          <a:xfrm flipH="1">
            <a:off x="5105400" y="45720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15" name="Line 26">
            <a:extLst>
              <a:ext uri="{FF2B5EF4-FFF2-40B4-BE49-F238E27FC236}">
                <a16:creationId xmlns:a16="http://schemas.microsoft.com/office/drawing/2014/main" id="{91873888-99EC-4F33-90ED-6F178D0F422E}"/>
              </a:ext>
            </a:extLst>
          </p:cNvPr>
          <p:cNvSpPr>
            <a:spLocks noChangeShapeType="1"/>
          </p:cNvSpPr>
          <p:nvPr/>
        </p:nvSpPr>
        <p:spPr bwMode="auto">
          <a:xfrm flipV="1">
            <a:off x="2667000" y="3352800"/>
            <a:ext cx="762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16" name="Line 27">
            <a:extLst>
              <a:ext uri="{FF2B5EF4-FFF2-40B4-BE49-F238E27FC236}">
                <a16:creationId xmlns:a16="http://schemas.microsoft.com/office/drawing/2014/main" id="{6902735A-E41D-A699-9270-59A223A0EF74}"/>
              </a:ext>
            </a:extLst>
          </p:cNvPr>
          <p:cNvSpPr>
            <a:spLocks noChangeShapeType="1"/>
          </p:cNvSpPr>
          <p:nvPr/>
        </p:nvSpPr>
        <p:spPr bwMode="auto">
          <a:xfrm>
            <a:off x="2667000" y="3581400"/>
            <a:ext cx="1066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17" name="Line 28">
            <a:extLst>
              <a:ext uri="{FF2B5EF4-FFF2-40B4-BE49-F238E27FC236}">
                <a16:creationId xmlns:a16="http://schemas.microsoft.com/office/drawing/2014/main" id="{E2181D14-7B9B-542B-A1B6-CF74DDB190B5}"/>
              </a:ext>
            </a:extLst>
          </p:cNvPr>
          <p:cNvSpPr>
            <a:spLocks noChangeShapeType="1"/>
          </p:cNvSpPr>
          <p:nvPr/>
        </p:nvSpPr>
        <p:spPr bwMode="auto">
          <a:xfrm flipH="1" flipV="1">
            <a:off x="3886200" y="38100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
        <p:nvSpPr>
          <p:cNvPr id="63518" name="Line 29">
            <a:extLst>
              <a:ext uri="{FF2B5EF4-FFF2-40B4-BE49-F238E27FC236}">
                <a16:creationId xmlns:a16="http://schemas.microsoft.com/office/drawing/2014/main" id="{22A4A44C-9CA4-BA98-0237-071D88D22661}"/>
              </a:ext>
            </a:extLst>
          </p:cNvPr>
          <p:cNvSpPr>
            <a:spLocks noChangeShapeType="1"/>
          </p:cNvSpPr>
          <p:nvPr/>
        </p:nvSpPr>
        <p:spPr bwMode="auto">
          <a:xfrm>
            <a:off x="2133600" y="2514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a:extLst>
              <a:ext uri="{FF2B5EF4-FFF2-40B4-BE49-F238E27FC236}">
                <a16:creationId xmlns:a16="http://schemas.microsoft.com/office/drawing/2014/main" id="{695DB489-03FF-78C9-BA07-3D47FCF5605D}"/>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D7018BBC-68DF-459C-AC27-0F8CDC9A6050}" type="slidenum">
              <a:rPr kumimoji="0" lang="en-US" altLang="tr-TR" sz="2400">
                <a:latin typeface="Times New Roman" panose="02020603050405020304" pitchFamily="18" charset="0"/>
              </a:rPr>
              <a:pPr>
                <a:spcBef>
                  <a:spcPct val="0"/>
                </a:spcBef>
                <a:buClrTx/>
                <a:buFontTx/>
                <a:buNone/>
              </a:pPr>
              <a:t>3</a:t>
            </a:fld>
            <a:endParaRPr kumimoji="0" lang="en-US" altLang="tr-TR" sz="2400">
              <a:latin typeface="Times New Roman" panose="02020603050405020304" pitchFamily="18" charset="0"/>
            </a:endParaRPr>
          </a:p>
        </p:txBody>
      </p:sp>
      <p:sp>
        <p:nvSpPr>
          <p:cNvPr id="10243" name="Rectangle 2">
            <a:extLst>
              <a:ext uri="{FF2B5EF4-FFF2-40B4-BE49-F238E27FC236}">
                <a16:creationId xmlns:a16="http://schemas.microsoft.com/office/drawing/2014/main" id="{1610D623-3E9B-F7D7-723B-BD68EF9662B2}"/>
              </a:ext>
            </a:extLst>
          </p:cNvPr>
          <p:cNvSpPr>
            <a:spLocks noGrp="1" noChangeArrowheads="1"/>
          </p:cNvSpPr>
          <p:nvPr>
            <p:ph type="title"/>
          </p:nvPr>
        </p:nvSpPr>
        <p:spPr/>
        <p:txBody>
          <a:bodyPr/>
          <a:lstStyle/>
          <a:p>
            <a:r>
              <a:rPr lang="en-US" altLang="tr-TR"/>
              <a:t>ALU Inputs and Outputs</a:t>
            </a:r>
          </a:p>
        </p:txBody>
      </p:sp>
      <p:pic>
        <p:nvPicPr>
          <p:cNvPr id="10244" name="Picture 3">
            <a:extLst>
              <a:ext uri="{FF2B5EF4-FFF2-40B4-BE49-F238E27FC236}">
                <a16:creationId xmlns:a16="http://schemas.microsoft.com/office/drawing/2014/main" id="{B8AB4556-E552-EB9F-C5D7-9FA8EAF95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8885"/>
          <a:stretch>
            <a:fillRect/>
          </a:stretch>
        </p:blipFill>
        <p:spPr bwMode="auto">
          <a:xfrm>
            <a:off x="457200" y="2530475"/>
            <a:ext cx="81534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2">
            <a:extLst>
              <a:ext uri="{FF2B5EF4-FFF2-40B4-BE49-F238E27FC236}">
                <a16:creationId xmlns:a16="http://schemas.microsoft.com/office/drawing/2014/main" id="{6B612D4D-32EB-A1C1-620B-1316B199630B}"/>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4279D93E-9AF4-4F8C-988F-B3005DAB045F}" type="slidenum">
              <a:rPr kumimoji="0" lang="en-US" altLang="tr-TR" sz="2400">
                <a:latin typeface="Times New Roman" panose="02020603050405020304" pitchFamily="18" charset="0"/>
              </a:rPr>
              <a:pPr>
                <a:spcBef>
                  <a:spcPct val="0"/>
                </a:spcBef>
                <a:buClrTx/>
                <a:buFontTx/>
                <a:buNone/>
              </a:pPr>
              <a:t>30</a:t>
            </a:fld>
            <a:endParaRPr kumimoji="0" lang="en-US" altLang="tr-TR" sz="2400">
              <a:latin typeface="Times New Roman" panose="02020603050405020304" pitchFamily="18" charset="0"/>
            </a:endParaRPr>
          </a:p>
        </p:txBody>
      </p:sp>
      <p:sp>
        <p:nvSpPr>
          <p:cNvPr id="65539" name="Rectangle 2">
            <a:extLst>
              <a:ext uri="{FF2B5EF4-FFF2-40B4-BE49-F238E27FC236}">
                <a16:creationId xmlns:a16="http://schemas.microsoft.com/office/drawing/2014/main" id="{CFA42B51-63F2-444C-BD5B-A38304222A8D}"/>
              </a:ext>
            </a:extLst>
          </p:cNvPr>
          <p:cNvSpPr>
            <a:spLocks noGrp="1" noChangeArrowheads="1"/>
          </p:cNvSpPr>
          <p:nvPr>
            <p:ph type="title"/>
          </p:nvPr>
        </p:nvSpPr>
        <p:spPr/>
        <p:txBody>
          <a:bodyPr/>
          <a:lstStyle/>
          <a:p>
            <a:r>
              <a:rPr lang="en-GB" altLang="tr-TR"/>
              <a:t>Flowchart for Unsigned Binary Division</a:t>
            </a:r>
          </a:p>
        </p:txBody>
      </p:sp>
      <p:pic>
        <p:nvPicPr>
          <p:cNvPr id="65540" name="Picture 3">
            <a:extLst>
              <a:ext uri="{FF2B5EF4-FFF2-40B4-BE49-F238E27FC236}">
                <a16:creationId xmlns:a16="http://schemas.microsoft.com/office/drawing/2014/main" id="{1FF1EAE8-9DD9-BAF3-B9CB-DB7B0C2E0E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666" b="17436"/>
          <a:stretch>
            <a:fillRect/>
          </a:stretch>
        </p:blipFill>
        <p:spPr bwMode="auto">
          <a:xfrm>
            <a:off x="1331913" y="1193800"/>
            <a:ext cx="5695950" cy="552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a:extLst>
              <a:ext uri="{FF2B5EF4-FFF2-40B4-BE49-F238E27FC236}">
                <a16:creationId xmlns:a16="http://schemas.microsoft.com/office/drawing/2014/main" id="{85421507-84D1-5CCB-0660-237862551AC2}"/>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9025C80B-4174-4E64-83EE-180E74344811}" type="slidenum">
              <a:rPr kumimoji="0" lang="en-US" altLang="tr-TR" sz="2400">
                <a:latin typeface="Times New Roman" panose="02020603050405020304" pitchFamily="18" charset="0"/>
              </a:rPr>
              <a:pPr>
                <a:spcBef>
                  <a:spcPct val="0"/>
                </a:spcBef>
                <a:buClrTx/>
                <a:buFontTx/>
                <a:buNone/>
              </a:pPr>
              <a:t>31</a:t>
            </a:fld>
            <a:endParaRPr kumimoji="0" lang="en-US" altLang="tr-TR" sz="2400">
              <a:latin typeface="Times New Roman" panose="02020603050405020304" pitchFamily="18" charset="0"/>
            </a:endParaRPr>
          </a:p>
        </p:txBody>
      </p:sp>
      <p:sp>
        <p:nvSpPr>
          <p:cNvPr id="67587" name="Rectangle 2">
            <a:extLst>
              <a:ext uri="{FF2B5EF4-FFF2-40B4-BE49-F238E27FC236}">
                <a16:creationId xmlns:a16="http://schemas.microsoft.com/office/drawing/2014/main" id="{DED9EC83-2153-ED79-CFA7-45E2CE2DD957}"/>
              </a:ext>
            </a:extLst>
          </p:cNvPr>
          <p:cNvSpPr>
            <a:spLocks noGrp="1" noChangeArrowheads="1"/>
          </p:cNvSpPr>
          <p:nvPr>
            <p:ph type="title"/>
          </p:nvPr>
        </p:nvSpPr>
        <p:spPr/>
        <p:txBody>
          <a:bodyPr/>
          <a:lstStyle/>
          <a:p>
            <a:r>
              <a:rPr lang="tr-TR" altLang="tr-TR"/>
              <a:t>Example</a:t>
            </a:r>
          </a:p>
        </p:txBody>
      </p:sp>
      <p:pic>
        <p:nvPicPr>
          <p:cNvPr id="67588" name="Picture 3">
            <a:extLst>
              <a:ext uri="{FF2B5EF4-FFF2-40B4-BE49-F238E27FC236}">
                <a16:creationId xmlns:a16="http://schemas.microsoft.com/office/drawing/2014/main" id="{463CA315-B24C-8CB4-F2E5-EBCE4D14757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25475" y="1217613"/>
            <a:ext cx="7434263" cy="4229100"/>
          </a:xfr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a:extLst>
              <a:ext uri="{FF2B5EF4-FFF2-40B4-BE49-F238E27FC236}">
                <a16:creationId xmlns:a16="http://schemas.microsoft.com/office/drawing/2014/main" id="{655576F4-ED1D-801A-5D08-AE0E0921C400}"/>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094935BB-BA4B-4A2D-83F0-84A8898E2C33}" type="slidenum">
              <a:rPr kumimoji="0" lang="en-US" altLang="tr-TR" sz="2400">
                <a:latin typeface="Times New Roman" panose="02020603050405020304" pitchFamily="18" charset="0"/>
              </a:rPr>
              <a:pPr>
                <a:spcBef>
                  <a:spcPct val="0"/>
                </a:spcBef>
                <a:buClrTx/>
                <a:buFontTx/>
                <a:buNone/>
              </a:pPr>
              <a:t>32</a:t>
            </a:fld>
            <a:endParaRPr kumimoji="0" lang="en-US" altLang="tr-TR" sz="2400">
              <a:latin typeface="Times New Roman" panose="02020603050405020304" pitchFamily="18" charset="0"/>
            </a:endParaRPr>
          </a:p>
        </p:txBody>
      </p:sp>
      <p:sp>
        <p:nvSpPr>
          <p:cNvPr id="68611" name="Rectangle 2">
            <a:extLst>
              <a:ext uri="{FF2B5EF4-FFF2-40B4-BE49-F238E27FC236}">
                <a16:creationId xmlns:a16="http://schemas.microsoft.com/office/drawing/2014/main" id="{45241A58-8AFF-C686-A9A3-6AE6CBC36F35}"/>
              </a:ext>
            </a:extLst>
          </p:cNvPr>
          <p:cNvSpPr>
            <a:spLocks noGrp="1" noChangeArrowheads="1"/>
          </p:cNvSpPr>
          <p:nvPr>
            <p:ph type="title"/>
          </p:nvPr>
        </p:nvSpPr>
        <p:spPr/>
        <p:txBody>
          <a:bodyPr/>
          <a:lstStyle/>
          <a:p>
            <a:r>
              <a:rPr lang="en-US" altLang="tr-TR"/>
              <a:t>Real Numbers</a:t>
            </a:r>
          </a:p>
        </p:txBody>
      </p:sp>
      <p:sp>
        <p:nvSpPr>
          <p:cNvPr id="68612" name="Rectangle 3">
            <a:extLst>
              <a:ext uri="{FF2B5EF4-FFF2-40B4-BE49-F238E27FC236}">
                <a16:creationId xmlns:a16="http://schemas.microsoft.com/office/drawing/2014/main" id="{78560545-DE39-B202-2305-187329EE30AE}"/>
              </a:ext>
            </a:extLst>
          </p:cNvPr>
          <p:cNvSpPr>
            <a:spLocks noGrp="1" noChangeArrowheads="1"/>
          </p:cNvSpPr>
          <p:nvPr>
            <p:ph type="body" idx="1"/>
          </p:nvPr>
        </p:nvSpPr>
        <p:spPr/>
        <p:txBody>
          <a:bodyPr/>
          <a:lstStyle/>
          <a:p>
            <a:r>
              <a:rPr lang="en-US" altLang="tr-TR"/>
              <a:t>Numbers with fractions</a:t>
            </a:r>
          </a:p>
          <a:p>
            <a:r>
              <a:rPr lang="en-US" altLang="tr-TR"/>
              <a:t>Could be done in pure binary</a:t>
            </a:r>
          </a:p>
          <a:p>
            <a:pPr lvl="1"/>
            <a:r>
              <a:rPr lang="en-US" altLang="tr-TR"/>
              <a:t>1001.1010 = 2</a:t>
            </a:r>
            <a:r>
              <a:rPr lang="en-US" altLang="tr-TR" baseline="30000"/>
              <a:t>4</a:t>
            </a:r>
            <a:r>
              <a:rPr lang="en-US" altLang="tr-TR"/>
              <a:t> + 2</a:t>
            </a:r>
            <a:r>
              <a:rPr lang="en-US" altLang="tr-TR" baseline="30000"/>
              <a:t>0</a:t>
            </a:r>
            <a:r>
              <a:rPr lang="en-US" altLang="tr-TR"/>
              <a:t> +2</a:t>
            </a:r>
            <a:r>
              <a:rPr lang="en-US" altLang="tr-TR" baseline="30000"/>
              <a:t>-1</a:t>
            </a:r>
            <a:r>
              <a:rPr lang="en-US" altLang="tr-TR"/>
              <a:t> + 2</a:t>
            </a:r>
            <a:r>
              <a:rPr lang="en-US" altLang="tr-TR" baseline="30000"/>
              <a:t>-3 </a:t>
            </a:r>
            <a:r>
              <a:rPr lang="en-US" altLang="tr-TR"/>
              <a:t>=9.625</a:t>
            </a:r>
          </a:p>
          <a:p>
            <a:r>
              <a:rPr lang="en-US" altLang="tr-TR"/>
              <a:t>Where is the binary point?</a:t>
            </a:r>
          </a:p>
          <a:p>
            <a:r>
              <a:rPr lang="en-US" altLang="tr-TR"/>
              <a:t>Fixed?</a:t>
            </a:r>
          </a:p>
          <a:p>
            <a:pPr lvl="1"/>
            <a:r>
              <a:rPr lang="en-US" altLang="tr-TR"/>
              <a:t>Very limited</a:t>
            </a:r>
          </a:p>
          <a:p>
            <a:r>
              <a:rPr lang="en-US" altLang="tr-TR"/>
              <a:t>Moving?</a:t>
            </a:r>
          </a:p>
          <a:p>
            <a:pPr lvl="1"/>
            <a:r>
              <a:rPr lang="en-US" altLang="tr-TR"/>
              <a:t>How do you show where it is?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a:extLst>
              <a:ext uri="{FF2B5EF4-FFF2-40B4-BE49-F238E27FC236}">
                <a16:creationId xmlns:a16="http://schemas.microsoft.com/office/drawing/2014/main" id="{4ED0CAFA-6065-9D63-EEE7-A777F001E698}"/>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E1A0B75D-4DB2-4A83-B15E-18E4596C1434}" type="slidenum">
              <a:rPr kumimoji="0" lang="en-US" altLang="tr-TR" sz="2400">
                <a:latin typeface="Times New Roman" panose="02020603050405020304" pitchFamily="18" charset="0"/>
              </a:rPr>
              <a:pPr>
                <a:spcBef>
                  <a:spcPct val="0"/>
                </a:spcBef>
                <a:buClrTx/>
                <a:buFontTx/>
                <a:buNone/>
              </a:pPr>
              <a:t>33</a:t>
            </a:fld>
            <a:endParaRPr kumimoji="0" lang="en-US" altLang="tr-TR" sz="2400">
              <a:latin typeface="Times New Roman" panose="02020603050405020304" pitchFamily="18" charset="0"/>
            </a:endParaRPr>
          </a:p>
        </p:txBody>
      </p:sp>
      <p:sp>
        <p:nvSpPr>
          <p:cNvPr id="70659" name="Rectangle 2">
            <a:extLst>
              <a:ext uri="{FF2B5EF4-FFF2-40B4-BE49-F238E27FC236}">
                <a16:creationId xmlns:a16="http://schemas.microsoft.com/office/drawing/2014/main" id="{2D0BA717-ABFF-D2E2-E20B-8A5BE174B8E7}"/>
              </a:ext>
            </a:extLst>
          </p:cNvPr>
          <p:cNvSpPr>
            <a:spLocks noGrp="1" noChangeArrowheads="1"/>
          </p:cNvSpPr>
          <p:nvPr>
            <p:ph type="title"/>
          </p:nvPr>
        </p:nvSpPr>
        <p:spPr/>
        <p:txBody>
          <a:bodyPr/>
          <a:lstStyle/>
          <a:p>
            <a:endParaRPr lang="tr-TR" altLang="tr-TR"/>
          </a:p>
        </p:txBody>
      </p:sp>
      <p:sp>
        <p:nvSpPr>
          <p:cNvPr id="70660" name="Rectangle 3">
            <a:extLst>
              <a:ext uri="{FF2B5EF4-FFF2-40B4-BE49-F238E27FC236}">
                <a16:creationId xmlns:a16="http://schemas.microsoft.com/office/drawing/2014/main" id="{373F62F4-8FC2-6BD9-8107-16C0A2AAB578}"/>
              </a:ext>
            </a:extLst>
          </p:cNvPr>
          <p:cNvSpPr>
            <a:spLocks noGrp="1" noChangeArrowheads="1"/>
          </p:cNvSpPr>
          <p:nvPr>
            <p:ph type="body" idx="1"/>
          </p:nvPr>
        </p:nvSpPr>
        <p:spPr/>
        <p:txBody>
          <a:bodyPr/>
          <a:lstStyle/>
          <a:p>
            <a:r>
              <a:rPr lang="tr-TR" altLang="tr-TR"/>
              <a:t>123 000 000 000 000  </a:t>
            </a:r>
          </a:p>
          <a:p>
            <a:pPr lvl="4">
              <a:buFontTx/>
              <a:buNone/>
            </a:pPr>
            <a:endParaRPr lang="tr-TR" altLang="tr-TR"/>
          </a:p>
          <a:p>
            <a:pPr lvl="4">
              <a:buFontTx/>
              <a:buNone/>
            </a:pPr>
            <a:r>
              <a:rPr lang="tr-TR" altLang="tr-TR" sz="3600">
                <a:solidFill>
                  <a:srgbClr val="FF0000"/>
                </a:solidFill>
              </a:rPr>
              <a:t>1.23 X 10</a:t>
            </a:r>
            <a:r>
              <a:rPr lang="tr-TR" altLang="tr-TR" sz="3600" baseline="30000">
                <a:solidFill>
                  <a:srgbClr val="FF0000"/>
                </a:solidFill>
              </a:rPr>
              <a:t>14</a:t>
            </a:r>
          </a:p>
          <a:p>
            <a:pPr lvl="4">
              <a:buFontTx/>
              <a:buNone/>
            </a:pPr>
            <a:endParaRPr lang="tr-TR" altLang="tr-TR" sz="3600" baseline="30000">
              <a:solidFill>
                <a:srgbClr val="FF0000"/>
              </a:solidFill>
            </a:endParaRPr>
          </a:p>
          <a:p>
            <a:pPr lvl="4">
              <a:buFontTx/>
              <a:buNone/>
            </a:pPr>
            <a:endParaRPr lang="tr-TR" altLang="tr-TR" sz="3600" baseline="30000">
              <a:solidFill>
                <a:schemeClr val="accent1"/>
              </a:solidFill>
            </a:endParaRPr>
          </a:p>
          <a:p>
            <a:r>
              <a:rPr lang="tr-TR" altLang="tr-TR"/>
              <a:t>0.0000000000000123  </a:t>
            </a:r>
          </a:p>
          <a:p>
            <a:pPr lvl="4">
              <a:buFontTx/>
              <a:buNone/>
            </a:pPr>
            <a:endParaRPr lang="tr-TR" altLang="tr-TR"/>
          </a:p>
          <a:p>
            <a:pPr lvl="4">
              <a:buFontTx/>
              <a:buNone/>
            </a:pPr>
            <a:r>
              <a:rPr lang="tr-TR" altLang="tr-TR" sz="3600">
                <a:solidFill>
                  <a:srgbClr val="FF0000"/>
                </a:solidFill>
              </a:rPr>
              <a:t>1.23 X 10</a:t>
            </a:r>
            <a:r>
              <a:rPr lang="tr-TR" altLang="tr-TR" sz="3600" baseline="30000">
                <a:solidFill>
                  <a:srgbClr val="FF0000"/>
                </a:solidFill>
              </a:rPr>
              <a:t>-14</a:t>
            </a:r>
          </a:p>
          <a:p>
            <a:pPr lvl="4">
              <a:buFontTx/>
              <a:buNone/>
            </a:pPr>
            <a:endParaRPr lang="tr-TR" altLang="tr-TR" sz="3600" baseline="3000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a:extLst>
              <a:ext uri="{FF2B5EF4-FFF2-40B4-BE49-F238E27FC236}">
                <a16:creationId xmlns:a16="http://schemas.microsoft.com/office/drawing/2014/main" id="{702A7059-FE26-30F6-0235-52311E5B6EA5}"/>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B589FF5F-405C-4FC0-99BE-38087F16F797}" type="slidenum">
              <a:rPr kumimoji="0" lang="en-US" altLang="tr-TR" sz="2400">
                <a:latin typeface="Times New Roman" panose="02020603050405020304" pitchFamily="18" charset="0"/>
              </a:rPr>
              <a:pPr>
                <a:spcBef>
                  <a:spcPct val="0"/>
                </a:spcBef>
                <a:buClrTx/>
                <a:buFontTx/>
                <a:buNone/>
              </a:pPr>
              <a:t>34</a:t>
            </a:fld>
            <a:endParaRPr kumimoji="0" lang="en-US" altLang="tr-TR" sz="2400">
              <a:latin typeface="Times New Roman" panose="02020603050405020304" pitchFamily="18" charset="0"/>
            </a:endParaRPr>
          </a:p>
        </p:txBody>
      </p:sp>
      <p:sp>
        <p:nvSpPr>
          <p:cNvPr id="72707" name="Rectangle 2">
            <a:extLst>
              <a:ext uri="{FF2B5EF4-FFF2-40B4-BE49-F238E27FC236}">
                <a16:creationId xmlns:a16="http://schemas.microsoft.com/office/drawing/2014/main" id="{BFB70F76-C64D-E1ED-B1F7-10B9904D21C3}"/>
              </a:ext>
            </a:extLst>
          </p:cNvPr>
          <p:cNvSpPr>
            <a:spLocks noGrp="1" noChangeArrowheads="1"/>
          </p:cNvSpPr>
          <p:nvPr>
            <p:ph type="title"/>
          </p:nvPr>
        </p:nvSpPr>
        <p:spPr/>
        <p:txBody>
          <a:bodyPr/>
          <a:lstStyle/>
          <a:p>
            <a:r>
              <a:rPr lang="en-US" altLang="tr-TR"/>
              <a:t>Floating Point</a:t>
            </a:r>
          </a:p>
        </p:txBody>
      </p:sp>
      <p:sp>
        <p:nvSpPr>
          <p:cNvPr id="72708" name="Rectangle 3">
            <a:extLst>
              <a:ext uri="{FF2B5EF4-FFF2-40B4-BE49-F238E27FC236}">
                <a16:creationId xmlns:a16="http://schemas.microsoft.com/office/drawing/2014/main" id="{91D8D5E5-7116-7A91-84E7-8191D82CC2D1}"/>
              </a:ext>
            </a:extLst>
          </p:cNvPr>
          <p:cNvSpPr>
            <a:spLocks noGrp="1" noChangeArrowheads="1"/>
          </p:cNvSpPr>
          <p:nvPr>
            <p:ph type="body" idx="1"/>
          </p:nvPr>
        </p:nvSpPr>
        <p:spPr>
          <a:xfrm>
            <a:off x="395288" y="3413125"/>
            <a:ext cx="8280400" cy="1909763"/>
          </a:xfrm>
        </p:spPr>
        <p:txBody>
          <a:bodyPr/>
          <a:lstStyle/>
          <a:p>
            <a:r>
              <a:rPr lang="en-US" altLang="tr-TR"/>
              <a:t>+/- .significand x 2</a:t>
            </a:r>
            <a:r>
              <a:rPr lang="en-US" altLang="tr-TR" baseline="30000"/>
              <a:t>exponent</a:t>
            </a:r>
            <a:endParaRPr lang="en-US" altLang="tr-TR"/>
          </a:p>
          <a:p>
            <a:r>
              <a:rPr lang="en-US" altLang="tr-TR"/>
              <a:t>Misnomer</a:t>
            </a:r>
          </a:p>
          <a:p>
            <a:r>
              <a:rPr lang="en-US" altLang="tr-TR"/>
              <a:t>Point is actually fixed between sign bit and body of mantissa</a:t>
            </a:r>
          </a:p>
          <a:p>
            <a:r>
              <a:rPr lang="en-US" altLang="tr-TR"/>
              <a:t>Exponent indicates place value (point position)</a:t>
            </a:r>
          </a:p>
        </p:txBody>
      </p:sp>
      <p:pic>
        <p:nvPicPr>
          <p:cNvPr id="72709" name="Picture 4">
            <a:extLst>
              <a:ext uri="{FF2B5EF4-FFF2-40B4-BE49-F238E27FC236}">
                <a16:creationId xmlns:a16="http://schemas.microsoft.com/office/drawing/2014/main" id="{6172C72D-4EC6-5218-2A44-9544EBC1FF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68088"/>
          <a:stretch>
            <a:fillRect/>
          </a:stretch>
        </p:blipFill>
        <p:spPr bwMode="auto">
          <a:xfrm>
            <a:off x="76200" y="1355725"/>
            <a:ext cx="89916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2">
            <a:extLst>
              <a:ext uri="{FF2B5EF4-FFF2-40B4-BE49-F238E27FC236}">
                <a16:creationId xmlns:a16="http://schemas.microsoft.com/office/drawing/2014/main" id="{4952649B-56D6-A053-56BD-9FAC47B00C62}"/>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C78B0121-D943-47CF-9A24-2320C8AFE040}" type="slidenum">
              <a:rPr kumimoji="0" lang="en-US" altLang="tr-TR" sz="2400">
                <a:latin typeface="Times New Roman" panose="02020603050405020304" pitchFamily="18" charset="0"/>
              </a:rPr>
              <a:pPr>
                <a:spcBef>
                  <a:spcPct val="0"/>
                </a:spcBef>
                <a:buClrTx/>
                <a:buFontTx/>
                <a:buNone/>
              </a:pPr>
              <a:t>35</a:t>
            </a:fld>
            <a:endParaRPr kumimoji="0" lang="en-US" altLang="tr-TR" sz="2400">
              <a:latin typeface="Times New Roman" panose="02020603050405020304" pitchFamily="18" charset="0"/>
            </a:endParaRPr>
          </a:p>
        </p:txBody>
      </p:sp>
      <p:sp>
        <p:nvSpPr>
          <p:cNvPr id="74755" name="Rectangle 2">
            <a:extLst>
              <a:ext uri="{FF2B5EF4-FFF2-40B4-BE49-F238E27FC236}">
                <a16:creationId xmlns:a16="http://schemas.microsoft.com/office/drawing/2014/main" id="{51F5D3AC-282E-A203-FEDF-171EF803D493}"/>
              </a:ext>
            </a:extLst>
          </p:cNvPr>
          <p:cNvSpPr>
            <a:spLocks noGrp="1" noChangeArrowheads="1"/>
          </p:cNvSpPr>
          <p:nvPr>
            <p:ph type="title"/>
          </p:nvPr>
        </p:nvSpPr>
        <p:spPr/>
        <p:txBody>
          <a:bodyPr/>
          <a:lstStyle/>
          <a:p>
            <a:r>
              <a:rPr lang="en-US" altLang="tr-TR"/>
              <a:t>Floating Point Examples</a:t>
            </a:r>
          </a:p>
        </p:txBody>
      </p:sp>
      <p:pic>
        <p:nvPicPr>
          <p:cNvPr id="74756" name="Picture 3">
            <a:extLst>
              <a:ext uri="{FF2B5EF4-FFF2-40B4-BE49-F238E27FC236}">
                <a16:creationId xmlns:a16="http://schemas.microsoft.com/office/drawing/2014/main" id="{2DD05495-71E4-2272-DCE4-8264BF2DEB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410" t="16434" r="12009" b="31754"/>
          <a:stretch>
            <a:fillRect/>
          </a:stretch>
        </p:blipFill>
        <p:spPr bwMode="auto">
          <a:xfrm>
            <a:off x="0" y="1606550"/>
            <a:ext cx="9144000" cy="438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a:extLst>
              <a:ext uri="{FF2B5EF4-FFF2-40B4-BE49-F238E27FC236}">
                <a16:creationId xmlns:a16="http://schemas.microsoft.com/office/drawing/2014/main" id="{F5ACA825-C722-6DD9-0D0B-CF8536109792}"/>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320FD1D2-A75A-488E-9441-423A75394EDC}" type="slidenum">
              <a:rPr kumimoji="0" lang="en-US" altLang="tr-TR" sz="2400">
                <a:latin typeface="Times New Roman" panose="02020603050405020304" pitchFamily="18" charset="0"/>
              </a:rPr>
              <a:pPr>
                <a:spcBef>
                  <a:spcPct val="0"/>
                </a:spcBef>
                <a:buClrTx/>
                <a:buFontTx/>
                <a:buNone/>
              </a:pPr>
              <a:t>36</a:t>
            </a:fld>
            <a:endParaRPr kumimoji="0" lang="en-US" altLang="tr-TR" sz="2400">
              <a:latin typeface="Times New Roman" panose="02020603050405020304" pitchFamily="18" charset="0"/>
            </a:endParaRPr>
          </a:p>
        </p:txBody>
      </p:sp>
      <p:sp>
        <p:nvSpPr>
          <p:cNvPr id="76803" name="Rectangle 2">
            <a:extLst>
              <a:ext uri="{FF2B5EF4-FFF2-40B4-BE49-F238E27FC236}">
                <a16:creationId xmlns:a16="http://schemas.microsoft.com/office/drawing/2014/main" id="{ECDB0A16-0044-4C4C-4710-4B9D51935F61}"/>
              </a:ext>
            </a:extLst>
          </p:cNvPr>
          <p:cNvSpPr>
            <a:spLocks noGrp="1" noChangeArrowheads="1"/>
          </p:cNvSpPr>
          <p:nvPr>
            <p:ph type="title"/>
          </p:nvPr>
        </p:nvSpPr>
        <p:spPr/>
        <p:txBody>
          <a:bodyPr/>
          <a:lstStyle/>
          <a:p>
            <a:r>
              <a:rPr lang="en-US" altLang="tr-TR"/>
              <a:t>Signs for Floating Point</a:t>
            </a:r>
          </a:p>
        </p:txBody>
      </p:sp>
      <p:sp>
        <p:nvSpPr>
          <p:cNvPr id="76804" name="Rectangle 3">
            <a:extLst>
              <a:ext uri="{FF2B5EF4-FFF2-40B4-BE49-F238E27FC236}">
                <a16:creationId xmlns:a16="http://schemas.microsoft.com/office/drawing/2014/main" id="{C4413B84-CE0C-5EAD-36CB-35054E73BD91}"/>
              </a:ext>
            </a:extLst>
          </p:cNvPr>
          <p:cNvSpPr>
            <a:spLocks noGrp="1" noChangeArrowheads="1"/>
          </p:cNvSpPr>
          <p:nvPr>
            <p:ph type="body" idx="1"/>
          </p:nvPr>
        </p:nvSpPr>
        <p:spPr/>
        <p:txBody>
          <a:bodyPr/>
          <a:lstStyle/>
          <a:p>
            <a:r>
              <a:rPr lang="en-US" altLang="tr-TR"/>
              <a:t>Mantissa is stored in 2s compl</a:t>
            </a:r>
            <a:r>
              <a:rPr lang="tr-TR" altLang="tr-TR"/>
              <a:t>e</a:t>
            </a:r>
            <a:r>
              <a:rPr lang="en-US" altLang="tr-TR"/>
              <a:t>ment</a:t>
            </a:r>
          </a:p>
          <a:p>
            <a:r>
              <a:rPr lang="en-US" altLang="tr-TR"/>
              <a:t>Exponent is in excess or biased notation</a:t>
            </a:r>
          </a:p>
          <a:p>
            <a:pPr lvl="1"/>
            <a:r>
              <a:rPr lang="en-US" altLang="tr-TR"/>
              <a:t>e.g. Excess (bias) 128 means</a:t>
            </a:r>
          </a:p>
          <a:p>
            <a:pPr lvl="1"/>
            <a:r>
              <a:rPr lang="en-US" altLang="tr-TR"/>
              <a:t>8 bit exponent field</a:t>
            </a:r>
          </a:p>
          <a:p>
            <a:pPr lvl="1"/>
            <a:r>
              <a:rPr lang="en-US" altLang="tr-TR"/>
              <a:t>Pure value range 0-255</a:t>
            </a:r>
          </a:p>
          <a:p>
            <a:pPr lvl="1"/>
            <a:r>
              <a:rPr lang="en-US" altLang="tr-TR"/>
              <a:t>Subtract 128 to get correct value</a:t>
            </a:r>
          </a:p>
          <a:p>
            <a:pPr lvl="1"/>
            <a:r>
              <a:rPr lang="en-US" altLang="tr-TR"/>
              <a:t>Range -128 to +127</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a:extLst>
              <a:ext uri="{FF2B5EF4-FFF2-40B4-BE49-F238E27FC236}">
                <a16:creationId xmlns:a16="http://schemas.microsoft.com/office/drawing/2014/main" id="{3704E383-6E2F-077D-D519-3E4BDA355324}"/>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3F62B3FC-D421-4C30-95DC-7701324F3EC3}" type="slidenum">
              <a:rPr kumimoji="0" lang="en-US" altLang="tr-TR" sz="2400">
                <a:latin typeface="Times New Roman" panose="02020603050405020304" pitchFamily="18" charset="0"/>
              </a:rPr>
              <a:pPr>
                <a:spcBef>
                  <a:spcPct val="0"/>
                </a:spcBef>
                <a:buClrTx/>
                <a:buFontTx/>
                <a:buNone/>
              </a:pPr>
              <a:t>37</a:t>
            </a:fld>
            <a:endParaRPr kumimoji="0" lang="en-US" altLang="tr-TR" sz="2400">
              <a:latin typeface="Times New Roman" panose="02020603050405020304" pitchFamily="18" charset="0"/>
            </a:endParaRPr>
          </a:p>
        </p:txBody>
      </p:sp>
      <p:sp>
        <p:nvSpPr>
          <p:cNvPr id="78851" name="Rectangle 2">
            <a:extLst>
              <a:ext uri="{FF2B5EF4-FFF2-40B4-BE49-F238E27FC236}">
                <a16:creationId xmlns:a16="http://schemas.microsoft.com/office/drawing/2014/main" id="{2958CA62-8349-B5B6-D511-5638C64EAF95}"/>
              </a:ext>
            </a:extLst>
          </p:cNvPr>
          <p:cNvSpPr>
            <a:spLocks noGrp="1" noChangeArrowheads="1"/>
          </p:cNvSpPr>
          <p:nvPr>
            <p:ph type="title"/>
          </p:nvPr>
        </p:nvSpPr>
        <p:spPr/>
        <p:txBody>
          <a:bodyPr/>
          <a:lstStyle/>
          <a:p>
            <a:r>
              <a:rPr lang="en-US" altLang="tr-TR"/>
              <a:t>Normalization</a:t>
            </a:r>
          </a:p>
        </p:txBody>
      </p:sp>
      <p:sp>
        <p:nvSpPr>
          <p:cNvPr id="78852" name="Rectangle 3">
            <a:extLst>
              <a:ext uri="{FF2B5EF4-FFF2-40B4-BE49-F238E27FC236}">
                <a16:creationId xmlns:a16="http://schemas.microsoft.com/office/drawing/2014/main" id="{899BF0E3-EB93-25C4-54B9-8F9A3531EDFD}"/>
              </a:ext>
            </a:extLst>
          </p:cNvPr>
          <p:cNvSpPr>
            <a:spLocks noGrp="1" noChangeArrowheads="1"/>
          </p:cNvSpPr>
          <p:nvPr>
            <p:ph type="body" idx="1"/>
          </p:nvPr>
        </p:nvSpPr>
        <p:spPr/>
        <p:txBody>
          <a:bodyPr/>
          <a:lstStyle/>
          <a:p>
            <a:r>
              <a:rPr lang="en-US" altLang="tr-TR"/>
              <a:t>FP numbers are usually normalized</a:t>
            </a:r>
          </a:p>
          <a:p>
            <a:r>
              <a:rPr lang="en-US" altLang="tr-TR"/>
              <a:t>i.e. exponent is adjusted so that leading bit (MSB) of mantissa is 1</a:t>
            </a:r>
          </a:p>
          <a:p>
            <a:r>
              <a:rPr lang="en-US" altLang="tr-TR"/>
              <a:t>Since it is always 1 there is no need to store it</a:t>
            </a:r>
          </a:p>
          <a:p>
            <a:r>
              <a:rPr lang="en-US" altLang="tr-TR"/>
              <a:t>(c.f. Scientific notation where numbers are normalized to give a single digit before the decimal point</a:t>
            </a:r>
          </a:p>
          <a:p>
            <a:r>
              <a:rPr lang="en-US" altLang="tr-TR"/>
              <a:t>e.g. 3.123 x 10</a:t>
            </a:r>
            <a:r>
              <a:rPr lang="en-US" altLang="tr-TR" baseline="30000"/>
              <a:t>3</a:t>
            </a:r>
            <a:r>
              <a:rPr lang="en-US" altLang="tr-TR"/>
              <a:t>)</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a:extLst>
              <a:ext uri="{FF2B5EF4-FFF2-40B4-BE49-F238E27FC236}">
                <a16:creationId xmlns:a16="http://schemas.microsoft.com/office/drawing/2014/main" id="{41ED77ED-516D-E952-D749-254BA5A4A43B}"/>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F8AFBFB2-9F1F-4F76-9B72-4777D9CDDC66}" type="slidenum">
              <a:rPr kumimoji="0" lang="en-US" altLang="tr-TR" sz="2400">
                <a:latin typeface="Times New Roman" panose="02020603050405020304" pitchFamily="18" charset="0"/>
              </a:rPr>
              <a:pPr>
                <a:spcBef>
                  <a:spcPct val="0"/>
                </a:spcBef>
                <a:buClrTx/>
                <a:buFontTx/>
                <a:buNone/>
              </a:pPr>
              <a:t>38</a:t>
            </a:fld>
            <a:endParaRPr kumimoji="0" lang="en-US" altLang="tr-TR" sz="2400">
              <a:latin typeface="Times New Roman" panose="02020603050405020304" pitchFamily="18" charset="0"/>
            </a:endParaRPr>
          </a:p>
        </p:txBody>
      </p:sp>
      <p:sp>
        <p:nvSpPr>
          <p:cNvPr id="80899" name="Rectangle 2">
            <a:extLst>
              <a:ext uri="{FF2B5EF4-FFF2-40B4-BE49-F238E27FC236}">
                <a16:creationId xmlns:a16="http://schemas.microsoft.com/office/drawing/2014/main" id="{C05002D6-8F77-D280-A352-E0DA8D952B54}"/>
              </a:ext>
            </a:extLst>
          </p:cNvPr>
          <p:cNvSpPr>
            <a:spLocks noGrp="1" noChangeArrowheads="1"/>
          </p:cNvSpPr>
          <p:nvPr>
            <p:ph type="title"/>
          </p:nvPr>
        </p:nvSpPr>
        <p:spPr/>
        <p:txBody>
          <a:bodyPr/>
          <a:lstStyle/>
          <a:p>
            <a:r>
              <a:rPr lang="en-US" altLang="tr-TR"/>
              <a:t>FP Ranges</a:t>
            </a:r>
          </a:p>
        </p:txBody>
      </p:sp>
      <p:sp>
        <p:nvSpPr>
          <p:cNvPr id="80900" name="Rectangle 3">
            <a:extLst>
              <a:ext uri="{FF2B5EF4-FFF2-40B4-BE49-F238E27FC236}">
                <a16:creationId xmlns:a16="http://schemas.microsoft.com/office/drawing/2014/main" id="{6EAF3743-6352-1A84-712B-3E0B662F219E}"/>
              </a:ext>
            </a:extLst>
          </p:cNvPr>
          <p:cNvSpPr>
            <a:spLocks noGrp="1" noChangeArrowheads="1"/>
          </p:cNvSpPr>
          <p:nvPr>
            <p:ph type="body" idx="1"/>
          </p:nvPr>
        </p:nvSpPr>
        <p:spPr/>
        <p:txBody>
          <a:bodyPr/>
          <a:lstStyle/>
          <a:p>
            <a:r>
              <a:rPr lang="en-US" altLang="tr-TR"/>
              <a:t>For a 32 bit number</a:t>
            </a:r>
          </a:p>
          <a:p>
            <a:pPr lvl="1"/>
            <a:r>
              <a:rPr lang="en-US" altLang="tr-TR"/>
              <a:t>8 bit exponent </a:t>
            </a:r>
          </a:p>
          <a:p>
            <a:pPr lvl="1"/>
            <a:r>
              <a:rPr lang="en-US" altLang="tr-TR"/>
              <a:t>+/- 2</a:t>
            </a:r>
            <a:r>
              <a:rPr lang="en-US" altLang="tr-TR" baseline="30000"/>
              <a:t>256 </a:t>
            </a:r>
            <a:r>
              <a:rPr lang="en-US" altLang="tr-TR">
                <a:sym typeface="Symbol" panose="05050102010706020507" pitchFamily="18" charset="2"/>
              </a:rPr>
              <a:t></a:t>
            </a:r>
            <a:r>
              <a:rPr lang="en-US" altLang="tr-TR"/>
              <a:t> 1.5 x 10</a:t>
            </a:r>
            <a:r>
              <a:rPr lang="en-US" altLang="tr-TR" baseline="30000"/>
              <a:t>77</a:t>
            </a:r>
          </a:p>
          <a:p>
            <a:r>
              <a:rPr lang="en-US" altLang="tr-TR"/>
              <a:t>Accuracy</a:t>
            </a:r>
          </a:p>
          <a:p>
            <a:pPr lvl="1"/>
            <a:r>
              <a:rPr lang="en-US" altLang="tr-TR"/>
              <a:t>The effect of changing lsb of mantissa</a:t>
            </a:r>
          </a:p>
          <a:p>
            <a:pPr lvl="1"/>
            <a:r>
              <a:rPr lang="en-US" altLang="tr-TR"/>
              <a:t>23 bit mantissa 2</a:t>
            </a:r>
            <a:r>
              <a:rPr lang="en-US" altLang="tr-TR" baseline="30000"/>
              <a:t>-23 </a:t>
            </a:r>
            <a:r>
              <a:rPr lang="en-US" altLang="tr-TR">
                <a:sym typeface="Symbol" panose="05050102010706020507" pitchFamily="18" charset="2"/>
              </a:rPr>
              <a:t></a:t>
            </a:r>
            <a:r>
              <a:rPr lang="en-US" altLang="tr-TR"/>
              <a:t> 1.2 x 10</a:t>
            </a:r>
            <a:r>
              <a:rPr lang="en-US" altLang="tr-TR" baseline="30000"/>
              <a:t>-7</a:t>
            </a:r>
            <a:endParaRPr lang="en-US" altLang="tr-TR"/>
          </a:p>
          <a:p>
            <a:pPr lvl="1"/>
            <a:r>
              <a:rPr lang="en-US" altLang="tr-TR"/>
              <a:t>About 6 decimal places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2">
            <a:extLst>
              <a:ext uri="{FF2B5EF4-FFF2-40B4-BE49-F238E27FC236}">
                <a16:creationId xmlns:a16="http://schemas.microsoft.com/office/drawing/2014/main" id="{D412353B-E931-DD77-E109-D8F458624D5F}"/>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7F5A50A0-11CE-49E0-A027-3DFF25CA50E3}" type="slidenum">
              <a:rPr kumimoji="0" lang="en-US" altLang="tr-TR" sz="2400">
                <a:latin typeface="Times New Roman" panose="02020603050405020304" pitchFamily="18" charset="0"/>
              </a:rPr>
              <a:pPr>
                <a:spcBef>
                  <a:spcPct val="0"/>
                </a:spcBef>
                <a:buClrTx/>
                <a:buFontTx/>
                <a:buNone/>
              </a:pPr>
              <a:t>39</a:t>
            </a:fld>
            <a:endParaRPr kumimoji="0" lang="en-US" altLang="tr-TR" sz="2400">
              <a:latin typeface="Times New Roman" panose="02020603050405020304" pitchFamily="18" charset="0"/>
            </a:endParaRPr>
          </a:p>
        </p:txBody>
      </p:sp>
      <p:sp>
        <p:nvSpPr>
          <p:cNvPr id="82947" name="Rectangle 2">
            <a:extLst>
              <a:ext uri="{FF2B5EF4-FFF2-40B4-BE49-F238E27FC236}">
                <a16:creationId xmlns:a16="http://schemas.microsoft.com/office/drawing/2014/main" id="{7CF167AB-C020-33A7-679B-6976CF928AB9}"/>
              </a:ext>
            </a:extLst>
          </p:cNvPr>
          <p:cNvSpPr>
            <a:spLocks noGrp="1" noChangeArrowheads="1"/>
          </p:cNvSpPr>
          <p:nvPr>
            <p:ph type="title"/>
          </p:nvPr>
        </p:nvSpPr>
        <p:spPr/>
        <p:txBody>
          <a:bodyPr/>
          <a:lstStyle/>
          <a:p>
            <a:r>
              <a:rPr lang="en-US" altLang="tr-TR"/>
              <a:t>Expressible Numbers</a:t>
            </a:r>
          </a:p>
        </p:txBody>
      </p:sp>
      <p:pic>
        <p:nvPicPr>
          <p:cNvPr id="82948" name="Picture 3">
            <a:extLst>
              <a:ext uri="{FF2B5EF4-FFF2-40B4-BE49-F238E27FC236}">
                <a16:creationId xmlns:a16="http://schemas.microsoft.com/office/drawing/2014/main" id="{FA58128F-8BAF-8359-31A5-D4C84368A6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5587"/>
          <a:stretch>
            <a:fillRect/>
          </a:stretch>
        </p:blipFill>
        <p:spPr bwMode="auto">
          <a:xfrm>
            <a:off x="228600" y="1973263"/>
            <a:ext cx="8534400" cy="379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a:extLst>
              <a:ext uri="{FF2B5EF4-FFF2-40B4-BE49-F238E27FC236}">
                <a16:creationId xmlns:a16="http://schemas.microsoft.com/office/drawing/2014/main" id="{D16DCCCE-9CBF-53CA-D21B-5176D7F01721}"/>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BBAB9E25-F683-40AF-9F25-16EF9D5A80A6}" type="slidenum">
              <a:rPr kumimoji="0" lang="en-US" altLang="tr-TR" sz="2400">
                <a:latin typeface="Times New Roman" panose="02020603050405020304" pitchFamily="18" charset="0"/>
              </a:rPr>
              <a:pPr>
                <a:spcBef>
                  <a:spcPct val="0"/>
                </a:spcBef>
                <a:buClrTx/>
                <a:buFontTx/>
                <a:buNone/>
              </a:pPr>
              <a:t>4</a:t>
            </a:fld>
            <a:endParaRPr kumimoji="0" lang="en-US" altLang="tr-TR" sz="2400">
              <a:latin typeface="Times New Roman" panose="02020603050405020304" pitchFamily="18" charset="0"/>
            </a:endParaRPr>
          </a:p>
        </p:txBody>
      </p:sp>
      <p:sp>
        <p:nvSpPr>
          <p:cNvPr id="12291" name="Rectangle 2">
            <a:extLst>
              <a:ext uri="{FF2B5EF4-FFF2-40B4-BE49-F238E27FC236}">
                <a16:creationId xmlns:a16="http://schemas.microsoft.com/office/drawing/2014/main" id="{23B99FE8-77B3-07CD-2B18-0D05F7C9FF3D}"/>
              </a:ext>
            </a:extLst>
          </p:cNvPr>
          <p:cNvSpPr>
            <a:spLocks noGrp="1" noChangeArrowheads="1"/>
          </p:cNvSpPr>
          <p:nvPr>
            <p:ph type="title"/>
          </p:nvPr>
        </p:nvSpPr>
        <p:spPr/>
        <p:txBody>
          <a:bodyPr/>
          <a:lstStyle/>
          <a:p>
            <a:r>
              <a:rPr lang="en-US" altLang="tr-TR"/>
              <a:t>Integer Representation</a:t>
            </a:r>
          </a:p>
        </p:txBody>
      </p:sp>
      <p:sp>
        <p:nvSpPr>
          <p:cNvPr id="12292" name="Rectangle 3">
            <a:extLst>
              <a:ext uri="{FF2B5EF4-FFF2-40B4-BE49-F238E27FC236}">
                <a16:creationId xmlns:a16="http://schemas.microsoft.com/office/drawing/2014/main" id="{FF3DF607-05BF-7EBE-5FD8-EA2D6891BD6A}"/>
              </a:ext>
            </a:extLst>
          </p:cNvPr>
          <p:cNvSpPr>
            <a:spLocks noGrp="1" noChangeArrowheads="1"/>
          </p:cNvSpPr>
          <p:nvPr>
            <p:ph type="body" idx="1"/>
          </p:nvPr>
        </p:nvSpPr>
        <p:spPr/>
        <p:txBody>
          <a:bodyPr/>
          <a:lstStyle/>
          <a:p>
            <a:r>
              <a:rPr lang="en-US" altLang="tr-TR"/>
              <a:t>Only have 0 &amp; 1 to represent everything</a:t>
            </a:r>
          </a:p>
          <a:p>
            <a:r>
              <a:rPr lang="en-US" altLang="tr-TR"/>
              <a:t>Positive numbers stored in binary</a:t>
            </a:r>
          </a:p>
          <a:p>
            <a:pPr lvl="1"/>
            <a:r>
              <a:rPr lang="en-US" altLang="tr-TR"/>
              <a:t>e.g. 41=00101001</a:t>
            </a:r>
          </a:p>
          <a:p>
            <a:r>
              <a:rPr lang="en-US" altLang="tr-TR"/>
              <a:t>No minus sign</a:t>
            </a:r>
          </a:p>
          <a:p>
            <a:r>
              <a:rPr lang="en-US" altLang="tr-TR"/>
              <a:t>No period</a:t>
            </a:r>
          </a:p>
          <a:p>
            <a:r>
              <a:rPr lang="en-US" altLang="tr-TR"/>
              <a:t>Sign-Magnitude</a:t>
            </a:r>
          </a:p>
          <a:p>
            <a:r>
              <a:rPr lang="en-US" altLang="tr-TR"/>
              <a:t>Two’s compl</a:t>
            </a:r>
            <a:r>
              <a:rPr lang="tr-TR" altLang="tr-TR"/>
              <a:t>e</a:t>
            </a:r>
            <a:r>
              <a:rPr lang="en-US" altLang="tr-TR"/>
              <a:t>ment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2">
            <a:extLst>
              <a:ext uri="{FF2B5EF4-FFF2-40B4-BE49-F238E27FC236}">
                <a16:creationId xmlns:a16="http://schemas.microsoft.com/office/drawing/2014/main" id="{1CD3DC8A-4536-12C5-0ED2-18A3B5F9031F}"/>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A7EB0813-556C-4469-9DD6-DBD116422B33}" type="slidenum">
              <a:rPr kumimoji="0" lang="en-US" altLang="tr-TR" sz="2400">
                <a:latin typeface="Times New Roman" panose="02020603050405020304" pitchFamily="18" charset="0"/>
              </a:rPr>
              <a:pPr>
                <a:spcBef>
                  <a:spcPct val="0"/>
                </a:spcBef>
                <a:buClrTx/>
                <a:buFontTx/>
                <a:buNone/>
              </a:pPr>
              <a:t>40</a:t>
            </a:fld>
            <a:endParaRPr kumimoji="0" lang="en-US" altLang="tr-TR" sz="2400">
              <a:latin typeface="Times New Roman" panose="02020603050405020304" pitchFamily="18" charset="0"/>
            </a:endParaRPr>
          </a:p>
        </p:txBody>
      </p:sp>
      <p:sp>
        <p:nvSpPr>
          <p:cNvPr id="84995" name="Rectangle 2">
            <a:extLst>
              <a:ext uri="{FF2B5EF4-FFF2-40B4-BE49-F238E27FC236}">
                <a16:creationId xmlns:a16="http://schemas.microsoft.com/office/drawing/2014/main" id="{DEDB3C9C-DF75-E66B-6712-C5F090067D89}"/>
              </a:ext>
            </a:extLst>
          </p:cNvPr>
          <p:cNvSpPr>
            <a:spLocks noGrp="1" noChangeArrowheads="1"/>
          </p:cNvSpPr>
          <p:nvPr>
            <p:ph type="title"/>
          </p:nvPr>
        </p:nvSpPr>
        <p:spPr/>
        <p:txBody>
          <a:bodyPr/>
          <a:lstStyle/>
          <a:p>
            <a:r>
              <a:rPr lang="en-GB" altLang="tr-TR"/>
              <a:t>Density of Floating Point Numbers</a:t>
            </a:r>
          </a:p>
        </p:txBody>
      </p:sp>
      <p:pic>
        <p:nvPicPr>
          <p:cNvPr id="84996" name="Picture 3">
            <a:extLst>
              <a:ext uri="{FF2B5EF4-FFF2-40B4-BE49-F238E27FC236}">
                <a16:creationId xmlns:a16="http://schemas.microsoft.com/office/drawing/2014/main" id="{F7C26399-CB80-71E0-620F-BA2DCC9ADA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0855" t="17662" r="12076" b="64850"/>
          <a:stretch>
            <a:fillRect/>
          </a:stretch>
        </p:blipFill>
        <p:spPr bwMode="auto">
          <a:xfrm>
            <a:off x="228600" y="2641600"/>
            <a:ext cx="88392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a:extLst>
              <a:ext uri="{FF2B5EF4-FFF2-40B4-BE49-F238E27FC236}">
                <a16:creationId xmlns:a16="http://schemas.microsoft.com/office/drawing/2014/main" id="{8BF5016F-9E0D-7263-A390-CC04FBD7FED6}"/>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F2D122B1-8D93-4A38-B3D9-17E8997C7BAF}" type="slidenum">
              <a:rPr kumimoji="0" lang="en-US" altLang="tr-TR" sz="2400">
                <a:latin typeface="Times New Roman" panose="02020603050405020304" pitchFamily="18" charset="0"/>
              </a:rPr>
              <a:pPr>
                <a:spcBef>
                  <a:spcPct val="0"/>
                </a:spcBef>
                <a:buClrTx/>
                <a:buFontTx/>
                <a:buNone/>
              </a:pPr>
              <a:t>41</a:t>
            </a:fld>
            <a:endParaRPr kumimoji="0" lang="en-US" altLang="tr-TR" sz="2400">
              <a:latin typeface="Times New Roman" panose="02020603050405020304" pitchFamily="18" charset="0"/>
            </a:endParaRPr>
          </a:p>
        </p:txBody>
      </p:sp>
      <p:sp>
        <p:nvSpPr>
          <p:cNvPr id="87043" name="Rectangle 2">
            <a:extLst>
              <a:ext uri="{FF2B5EF4-FFF2-40B4-BE49-F238E27FC236}">
                <a16:creationId xmlns:a16="http://schemas.microsoft.com/office/drawing/2014/main" id="{271EAC3C-802B-A4F5-0854-5FB37C3FE00A}"/>
              </a:ext>
            </a:extLst>
          </p:cNvPr>
          <p:cNvSpPr>
            <a:spLocks noGrp="1" noChangeArrowheads="1"/>
          </p:cNvSpPr>
          <p:nvPr>
            <p:ph type="title"/>
          </p:nvPr>
        </p:nvSpPr>
        <p:spPr/>
        <p:txBody>
          <a:bodyPr/>
          <a:lstStyle/>
          <a:p>
            <a:r>
              <a:rPr lang="en-US" altLang="tr-TR"/>
              <a:t>IEEE 754</a:t>
            </a:r>
          </a:p>
        </p:txBody>
      </p:sp>
      <p:sp>
        <p:nvSpPr>
          <p:cNvPr id="87044" name="Rectangle 3">
            <a:extLst>
              <a:ext uri="{FF2B5EF4-FFF2-40B4-BE49-F238E27FC236}">
                <a16:creationId xmlns:a16="http://schemas.microsoft.com/office/drawing/2014/main" id="{FC7DFEF9-4A81-5A01-7DA0-24AE638B13A1}"/>
              </a:ext>
            </a:extLst>
          </p:cNvPr>
          <p:cNvSpPr>
            <a:spLocks noGrp="1" noChangeArrowheads="1"/>
          </p:cNvSpPr>
          <p:nvPr>
            <p:ph type="body" idx="1"/>
          </p:nvPr>
        </p:nvSpPr>
        <p:spPr/>
        <p:txBody>
          <a:bodyPr/>
          <a:lstStyle/>
          <a:p>
            <a:r>
              <a:rPr lang="en-US" altLang="tr-TR"/>
              <a:t>Standard for floating point storage</a:t>
            </a:r>
          </a:p>
          <a:p>
            <a:r>
              <a:rPr lang="en-US" altLang="tr-TR"/>
              <a:t>32 and 64 bit standards</a:t>
            </a:r>
          </a:p>
          <a:p>
            <a:r>
              <a:rPr lang="en-US" altLang="tr-TR"/>
              <a:t>8 and 11 bit exponent respectively</a:t>
            </a:r>
          </a:p>
          <a:p>
            <a:r>
              <a:rPr lang="en-US" altLang="tr-TR"/>
              <a:t>Extended formats (both mantissa and exponent) for intermediate results</a:t>
            </a:r>
          </a:p>
          <a:p>
            <a:endParaRPr lang="en-US" altLang="tr-T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a:extLst>
              <a:ext uri="{FF2B5EF4-FFF2-40B4-BE49-F238E27FC236}">
                <a16:creationId xmlns:a16="http://schemas.microsoft.com/office/drawing/2014/main" id="{3441F920-863F-6399-237F-48B136B3837B}"/>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1E2859EA-17B0-4D41-A6E3-6D6D3A9C7660}" type="slidenum">
              <a:rPr kumimoji="0" lang="en-US" altLang="tr-TR" sz="2400">
                <a:latin typeface="Times New Roman" panose="02020603050405020304" pitchFamily="18" charset="0"/>
              </a:rPr>
              <a:pPr>
                <a:spcBef>
                  <a:spcPct val="0"/>
                </a:spcBef>
                <a:buClrTx/>
                <a:buFontTx/>
                <a:buNone/>
              </a:pPr>
              <a:t>42</a:t>
            </a:fld>
            <a:endParaRPr kumimoji="0" lang="en-US" altLang="tr-TR" sz="2400">
              <a:latin typeface="Times New Roman" panose="02020603050405020304" pitchFamily="18" charset="0"/>
            </a:endParaRPr>
          </a:p>
        </p:txBody>
      </p:sp>
      <p:sp>
        <p:nvSpPr>
          <p:cNvPr id="89091" name="Rectangle 2">
            <a:extLst>
              <a:ext uri="{FF2B5EF4-FFF2-40B4-BE49-F238E27FC236}">
                <a16:creationId xmlns:a16="http://schemas.microsoft.com/office/drawing/2014/main" id="{A55F8884-BBC3-3FF4-D917-6139DBBCCF2E}"/>
              </a:ext>
            </a:extLst>
          </p:cNvPr>
          <p:cNvSpPr>
            <a:spLocks noGrp="1" noChangeArrowheads="1"/>
          </p:cNvSpPr>
          <p:nvPr>
            <p:ph type="title"/>
          </p:nvPr>
        </p:nvSpPr>
        <p:spPr/>
        <p:txBody>
          <a:bodyPr/>
          <a:lstStyle/>
          <a:p>
            <a:r>
              <a:rPr lang="en-GB" altLang="tr-TR"/>
              <a:t>IEEE 754 Formats</a:t>
            </a:r>
          </a:p>
        </p:txBody>
      </p:sp>
      <p:pic>
        <p:nvPicPr>
          <p:cNvPr id="89092" name="Picture 3">
            <a:extLst>
              <a:ext uri="{FF2B5EF4-FFF2-40B4-BE49-F238E27FC236}">
                <a16:creationId xmlns:a16="http://schemas.microsoft.com/office/drawing/2014/main" id="{DF93F82F-DD9A-5AEB-F26E-D5DB54A696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7666" t="18597" r="10922" b="35965"/>
          <a:stretch>
            <a:fillRect/>
          </a:stretch>
        </p:blipFill>
        <p:spPr bwMode="auto">
          <a:xfrm>
            <a:off x="0" y="1724025"/>
            <a:ext cx="91440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a:extLst>
              <a:ext uri="{FF2B5EF4-FFF2-40B4-BE49-F238E27FC236}">
                <a16:creationId xmlns:a16="http://schemas.microsoft.com/office/drawing/2014/main" id="{8027DEAB-2FC9-3CAA-3BE8-7DC0EA1303F7}"/>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602C5731-690B-4C62-93E0-CF75EA1B3554}" type="slidenum">
              <a:rPr kumimoji="0" lang="en-US" altLang="tr-TR" sz="2400">
                <a:latin typeface="Times New Roman" panose="02020603050405020304" pitchFamily="18" charset="0"/>
              </a:rPr>
              <a:pPr>
                <a:spcBef>
                  <a:spcPct val="0"/>
                </a:spcBef>
                <a:buClrTx/>
                <a:buFontTx/>
                <a:buNone/>
              </a:pPr>
              <a:t>43</a:t>
            </a:fld>
            <a:endParaRPr kumimoji="0" lang="en-US" altLang="tr-TR" sz="2400">
              <a:latin typeface="Times New Roman" panose="02020603050405020304" pitchFamily="18" charset="0"/>
            </a:endParaRPr>
          </a:p>
        </p:txBody>
      </p:sp>
      <p:sp>
        <p:nvSpPr>
          <p:cNvPr id="91139" name="Rectangle 2">
            <a:extLst>
              <a:ext uri="{FF2B5EF4-FFF2-40B4-BE49-F238E27FC236}">
                <a16:creationId xmlns:a16="http://schemas.microsoft.com/office/drawing/2014/main" id="{70178DFD-0E29-BDF8-F8C3-BC1BE85599BF}"/>
              </a:ext>
            </a:extLst>
          </p:cNvPr>
          <p:cNvSpPr>
            <a:spLocks noGrp="1" noChangeArrowheads="1"/>
          </p:cNvSpPr>
          <p:nvPr>
            <p:ph type="title"/>
          </p:nvPr>
        </p:nvSpPr>
        <p:spPr/>
        <p:txBody>
          <a:bodyPr/>
          <a:lstStyle/>
          <a:p>
            <a:r>
              <a:rPr lang="tr-TR" altLang="tr-TR"/>
              <a:t>IEEE 754 Format Parameters</a:t>
            </a:r>
          </a:p>
        </p:txBody>
      </p:sp>
      <p:pic>
        <p:nvPicPr>
          <p:cNvPr id="91140" name="Picture 3">
            <a:extLst>
              <a:ext uri="{FF2B5EF4-FFF2-40B4-BE49-F238E27FC236}">
                <a16:creationId xmlns:a16="http://schemas.microsoft.com/office/drawing/2014/main" id="{2F8C077F-43FD-7441-B990-40CC3154510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325563"/>
            <a:ext cx="9144000" cy="4470400"/>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3">
            <a:extLst>
              <a:ext uri="{FF2B5EF4-FFF2-40B4-BE49-F238E27FC236}">
                <a16:creationId xmlns:a16="http://schemas.microsoft.com/office/drawing/2014/main" id="{C645D609-78E4-D2FF-8B9D-0EF0A1939A11}"/>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C0EADBCA-0EC2-436E-9EDD-E12F40DA3045}" type="slidenum">
              <a:rPr kumimoji="0" lang="en-US" altLang="tr-TR" sz="2400">
                <a:latin typeface="Times New Roman" panose="02020603050405020304" pitchFamily="18" charset="0"/>
              </a:rPr>
              <a:pPr>
                <a:spcBef>
                  <a:spcPct val="0"/>
                </a:spcBef>
                <a:buClrTx/>
                <a:buFontTx/>
                <a:buNone/>
              </a:pPr>
              <a:t>44</a:t>
            </a:fld>
            <a:endParaRPr kumimoji="0" lang="en-US" altLang="tr-TR" sz="2400">
              <a:latin typeface="Times New Roman" panose="02020603050405020304" pitchFamily="18" charset="0"/>
            </a:endParaRPr>
          </a:p>
        </p:txBody>
      </p:sp>
      <p:sp>
        <p:nvSpPr>
          <p:cNvPr id="93187" name="Rectangle 2">
            <a:extLst>
              <a:ext uri="{FF2B5EF4-FFF2-40B4-BE49-F238E27FC236}">
                <a16:creationId xmlns:a16="http://schemas.microsoft.com/office/drawing/2014/main" id="{B01453B2-BD46-A18F-6A1E-102AA9802272}"/>
              </a:ext>
            </a:extLst>
          </p:cNvPr>
          <p:cNvSpPr>
            <a:spLocks noGrp="1" noChangeArrowheads="1"/>
          </p:cNvSpPr>
          <p:nvPr>
            <p:ph type="title"/>
          </p:nvPr>
        </p:nvSpPr>
        <p:spPr/>
        <p:txBody>
          <a:bodyPr>
            <a:normAutofit fontScale="90000"/>
          </a:bodyPr>
          <a:lstStyle/>
          <a:p>
            <a:r>
              <a:rPr lang="tr-TR" altLang="tr-TR" dirty="0"/>
              <a:t>Interpretation of IEEE 754 Floating-Point Numbers</a:t>
            </a:r>
          </a:p>
        </p:txBody>
      </p:sp>
      <p:pic>
        <p:nvPicPr>
          <p:cNvPr id="93188" name="Picture 3">
            <a:extLst>
              <a:ext uri="{FF2B5EF4-FFF2-40B4-BE49-F238E27FC236}">
                <a16:creationId xmlns:a16="http://schemas.microsoft.com/office/drawing/2014/main" id="{2172145F-261F-BCB8-4458-737132E6873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1450" y="1092200"/>
            <a:ext cx="8785225" cy="5122863"/>
          </a:xfr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3">
            <a:extLst>
              <a:ext uri="{FF2B5EF4-FFF2-40B4-BE49-F238E27FC236}">
                <a16:creationId xmlns:a16="http://schemas.microsoft.com/office/drawing/2014/main" id="{03BDED72-AAAB-AC1F-DCBB-EE8A1A19D119}"/>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35951756-05AC-4B4E-A3B5-BB8186187A3A}" type="slidenum">
              <a:rPr kumimoji="0" lang="en-US" altLang="tr-TR" sz="2400">
                <a:latin typeface="Times New Roman" panose="02020603050405020304" pitchFamily="18" charset="0"/>
              </a:rPr>
              <a:pPr>
                <a:spcBef>
                  <a:spcPct val="0"/>
                </a:spcBef>
                <a:buClrTx/>
                <a:buFontTx/>
                <a:buNone/>
              </a:pPr>
              <a:t>45</a:t>
            </a:fld>
            <a:endParaRPr kumimoji="0" lang="en-US" altLang="tr-TR" sz="2400">
              <a:latin typeface="Times New Roman" panose="02020603050405020304" pitchFamily="18" charset="0"/>
            </a:endParaRPr>
          </a:p>
        </p:txBody>
      </p:sp>
      <p:sp>
        <p:nvSpPr>
          <p:cNvPr id="95235" name="Rectangle 2">
            <a:extLst>
              <a:ext uri="{FF2B5EF4-FFF2-40B4-BE49-F238E27FC236}">
                <a16:creationId xmlns:a16="http://schemas.microsoft.com/office/drawing/2014/main" id="{CFB575C2-26CF-A178-663A-86FC30AFF719}"/>
              </a:ext>
            </a:extLst>
          </p:cNvPr>
          <p:cNvSpPr>
            <a:spLocks noGrp="1" noChangeArrowheads="1"/>
          </p:cNvSpPr>
          <p:nvPr>
            <p:ph type="title"/>
          </p:nvPr>
        </p:nvSpPr>
        <p:spPr/>
        <p:txBody>
          <a:bodyPr>
            <a:normAutofit fontScale="90000"/>
          </a:bodyPr>
          <a:lstStyle/>
          <a:p>
            <a:r>
              <a:rPr lang="en-US" altLang="tr-TR" dirty="0"/>
              <a:t>Floating-Point Numbers and Arithmetic Operations</a:t>
            </a:r>
          </a:p>
        </p:txBody>
      </p:sp>
      <p:pic>
        <p:nvPicPr>
          <p:cNvPr id="95236" name="Picture 3">
            <a:extLst>
              <a:ext uri="{FF2B5EF4-FFF2-40B4-BE49-F238E27FC236}">
                <a16:creationId xmlns:a16="http://schemas.microsoft.com/office/drawing/2014/main" id="{7CF99ADB-A85C-9DC2-FEAA-34F7BC57B9F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62038" y="1125538"/>
            <a:ext cx="6945312" cy="4978400"/>
          </a:xfrm>
          <a:noFill/>
        </p:spPr>
      </p:pic>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a:extLst>
              <a:ext uri="{FF2B5EF4-FFF2-40B4-BE49-F238E27FC236}">
                <a16:creationId xmlns:a16="http://schemas.microsoft.com/office/drawing/2014/main" id="{F1DDF5D6-75B2-E3C3-5C66-503FB42903FB}"/>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C67CC091-965C-4EA3-B8B5-395D19A37ADA}" type="slidenum">
              <a:rPr kumimoji="0" lang="en-US" altLang="tr-TR" sz="2400">
                <a:latin typeface="Times New Roman" panose="02020603050405020304" pitchFamily="18" charset="0"/>
              </a:rPr>
              <a:pPr>
                <a:spcBef>
                  <a:spcPct val="0"/>
                </a:spcBef>
                <a:buClrTx/>
                <a:buFontTx/>
                <a:buNone/>
              </a:pPr>
              <a:t>46</a:t>
            </a:fld>
            <a:endParaRPr kumimoji="0" lang="en-US" altLang="tr-TR" sz="2400">
              <a:latin typeface="Times New Roman" panose="02020603050405020304" pitchFamily="18" charset="0"/>
            </a:endParaRPr>
          </a:p>
        </p:txBody>
      </p:sp>
      <p:sp>
        <p:nvSpPr>
          <p:cNvPr id="97283" name="Rectangle 2">
            <a:extLst>
              <a:ext uri="{FF2B5EF4-FFF2-40B4-BE49-F238E27FC236}">
                <a16:creationId xmlns:a16="http://schemas.microsoft.com/office/drawing/2014/main" id="{6A451775-B209-6373-004F-58D70352CB0E}"/>
              </a:ext>
            </a:extLst>
          </p:cNvPr>
          <p:cNvSpPr>
            <a:spLocks noGrp="1" noChangeArrowheads="1"/>
          </p:cNvSpPr>
          <p:nvPr>
            <p:ph type="title"/>
          </p:nvPr>
        </p:nvSpPr>
        <p:spPr/>
        <p:txBody>
          <a:bodyPr>
            <a:normAutofit fontScale="90000"/>
          </a:bodyPr>
          <a:lstStyle/>
          <a:p>
            <a:r>
              <a:rPr lang="en-US" altLang="tr-TR" dirty="0"/>
              <a:t>A floating-point operation may produce </a:t>
            </a:r>
            <a:br>
              <a:rPr lang="tr-TR" altLang="tr-TR" dirty="0"/>
            </a:br>
            <a:r>
              <a:rPr lang="en-US" altLang="tr-TR" dirty="0"/>
              <a:t>one of these conditions:</a:t>
            </a:r>
            <a:endParaRPr lang="tr-TR" altLang="tr-TR" dirty="0"/>
          </a:p>
        </p:txBody>
      </p:sp>
      <p:sp>
        <p:nvSpPr>
          <p:cNvPr id="97284" name="Rectangle 3">
            <a:extLst>
              <a:ext uri="{FF2B5EF4-FFF2-40B4-BE49-F238E27FC236}">
                <a16:creationId xmlns:a16="http://schemas.microsoft.com/office/drawing/2014/main" id="{352424FA-92A3-7E32-D621-31623B8945EC}"/>
              </a:ext>
            </a:extLst>
          </p:cNvPr>
          <p:cNvSpPr>
            <a:spLocks noGrp="1" noChangeArrowheads="1"/>
          </p:cNvSpPr>
          <p:nvPr>
            <p:ph type="body" idx="1"/>
          </p:nvPr>
        </p:nvSpPr>
        <p:spPr>
          <a:xfrm>
            <a:off x="0" y="1268413"/>
            <a:ext cx="9144000" cy="4978400"/>
          </a:xfrm>
        </p:spPr>
        <p:txBody>
          <a:bodyPr/>
          <a:lstStyle/>
          <a:p>
            <a:pPr>
              <a:lnSpc>
                <a:spcPct val="90000"/>
              </a:lnSpc>
            </a:pPr>
            <a:r>
              <a:rPr lang="en-US" altLang="tr-TR"/>
              <a:t>Exponent overflow: </a:t>
            </a:r>
            <a:endParaRPr lang="tr-TR" altLang="tr-TR"/>
          </a:p>
          <a:p>
            <a:pPr lvl="1">
              <a:lnSpc>
                <a:spcPct val="90000"/>
              </a:lnSpc>
            </a:pPr>
            <a:r>
              <a:rPr lang="en-US" altLang="tr-TR" sz="2000"/>
              <a:t>A positive exponent exceeds the maximum possible expo-nent value. In some systems, this may be designated as +∞ or —∞.</a:t>
            </a:r>
            <a:endParaRPr lang="tr-TR" altLang="tr-TR" sz="2000"/>
          </a:p>
          <a:p>
            <a:pPr>
              <a:lnSpc>
                <a:spcPct val="90000"/>
              </a:lnSpc>
            </a:pPr>
            <a:r>
              <a:rPr lang="en-US" altLang="tr-TR"/>
              <a:t>Exponent underflow: </a:t>
            </a:r>
            <a:endParaRPr lang="tr-TR" altLang="tr-TR"/>
          </a:p>
          <a:p>
            <a:pPr lvl="1">
              <a:lnSpc>
                <a:spcPct val="90000"/>
              </a:lnSpc>
            </a:pPr>
            <a:r>
              <a:rPr lang="en-US" altLang="tr-TR" sz="2000"/>
              <a:t>A negative exponent is less than the minimum possible</a:t>
            </a:r>
            <a:r>
              <a:rPr lang="tr-TR" altLang="tr-TR" sz="2000"/>
              <a:t> </a:t>
            </a:r>
            <a:r>
              <a:rPr lang="en-US" altLang="tr-TR" sz="2000"/>
              <a:t>exponent value (e.g., —200 is less than —127). This means that the number is</a:t>
            </a:r>
            <a:r>
              <a:rPr lang="tr-TR" altLang="tr-TR" sz="2000"/>
              <a:t> </a:t>
            </a:r>
            <a:r>
              <a:rPr lang="en-US" altLang="tr-TR" sz="2000"/>
              <a:t>too small to be represented, and it may be reported as 0.</a:t>
            </a:r>
            <a:endParaRPr lang="tr-TR" altLang="tr-TR" sz="2000"/>
          </a:p>
          <a:p>
            <a:pPr>
              <a:lnSpc>
                <a:spcPct val="90000"/>
              </a:lnSpc>
            </a:pPr>
            <a:r>
              <a:rPr lang="en-US" altLang="tr-TR"/>
              <a:t>Significan</a:t>
            </a:r>
            <a:r>
              <a:rPr lang="tr-TR" altLang="tr-TR"/>
              <a:t>d</a:t>
            </a:r>
            <a:r>
              <a:rPr lang="en-US" altLang="tr-TR"/>
              <a:t> underflow: </a:t>
            </a:r>
            <a:endParaRPr lang="tr-TR" altLang="tr-TR"/>
          </a:p>
          <a:p>
            <a:pPr lvl="1">
              <a:lnSpc>
                <a:spcPct val="90000"/>
              </a:lnSpc>
            </a:pPr>
            <a:r>
              <a:rPr lang="en-US" altLang="tr-TR" sz="2000"/>
              <a:t>In the process of aligning significands, digits may flow</a:t>
            </a:r>
            <a:r>
              <a:rPr lang="tr-TR" altLang="tr-TR" sz="2000"/>
              <a:t> </a:t>
            </a:r>
            <a:r>
              <a:rPr lang="en-US" altLang="tr-TR" sz="2000"/>
              <a:t>off the right end of the significand.</a:t>
            </a:r>
            <a:r>
              <a:rPr lang="tr-TR" altLang="tr-TR" sz="2000"/>
              <a:t> S</a:t>
            </a:r>
            <a:r>
              <a:rPr lang="en-US" altLang="tr-TR" sz="2000"/>
              <a:t>ome form of rounding</a:t>
            </a:r>
            <a:r>
              <a:rPr lang="tr-TR" altLang="tr-TR" sz="2000"/>
              <a:t> </a:t>
            </a:r>
            <a:r>
              <a:rPr lang="en-US" altLang="tr-TR" sz="2000"/>
              <a:t>is required.</a:t>
            </a:r>
            <a:endParaRPr lang="tr-TR" altLang="tr-TR" sz="2000"/>
          </a:p>
          <a:p>
            <a:pPr>
              <a:lnSpc>
                <a:spcPct val="90000"/>
              </a:lnSpc>
            </a:pPr>
            <a:r>
              <a:rPr lang="en-US" altLang="tr-TR"/>
              <a:t>Significand overflow: </a:t>
            </a:r>
            <a:endParaRPr lang="tr-TR" altLang="tr-TR"/>
          </a:p>
          <a:p>
            <a:pPr lvl="1">
              <a:lnSpc>
                <a:spcPct val="90000"/>
              </a:lnSpc>
            </a:pPr>
            <a:r>
              <a:rPr lang="en-US" altLang="tr-TR" sz="2000"/>
              <a:t>The addition of two significands of the same sign may result in a carry out of the most significant bit. This can be fixed by realignment.</a:t>
            </a:r>
            <a:endParaRPr lang="tr-TR" altLang="tr-TR" sz="2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a:extLst>
              <a:ext uri="{FF2B5EF4-FFF2-40B4-BE49-F238E27FC236}">
                <a16:creationId xmlns:a16="http://schemas.microsoft.com/office/drawing/2014/main" id="{F6CFDCB0-B152-A79C-29D9-33BA397468D7}"/>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A23A3269-DA75-4C03-BDCF-C2A41D699C3D}" type="slidenum">
              <a:rPr kumimoji="0" lang="en-US" altLang="tr-TR" sz="2400">
                <a:latin typeface="Times New Roman" panose="02020603050405020304" pitchFamily="18" charset="0"/>
              </a:rPr>
              <a:pPr>
                <a:spcBef>
                  <a:spcPct val="0"/>
                </a:spcBef>
                <a:buClrTx/>
                <a:buFontTx/>
                <a:buNone/>
              </a:pPr>
              <a:t>47</a:t>
            </a:fld>
            <a:endParaRPr kumimoji="0" lang="en-US" altLang="tr-TR" sz="2400">
              <a:latin typeface="Times New Roman" panose="02020603050405020304" pitchFamily="18" charset="0"/>
            </a:endParaRPr>
          </a:p>
        </p:txBody>
      </p:sp>
      <p:sp>
        <p:nvSpPr>
          <p:cNvPr id="99331" name="Rectangle 2">
            <a:extLst>
              <a:ext uri="{FF2B5EF4-FFF2-40B4-BE49-F238E27FC236}">
                <a16:creationId xmlns:a16="http://schemas.microsoft.com/office/drawing/2014/main" id="{C2D388C9-A8DA-449B-3831-133819E5889E}"/>
              </a:ext>
            </a:extLst>
          </p:cNvPr>
          <p:cNvSpPr>
            <a:spLocks noGrp="1" noChangeArrowheads="1"/>
          </p:cNvSpPr>
          <p:nvPr>
            <p:ph type="title"/>
          </p:nvPr>
        </p:nvSpPr>
        <p:spPr/>
        <p:txBody>
          <a:bodyPr/>
          <a:lstStyle/>
          <a:p>
            <a:r>
              <a:rPr lang="en-US" altLang="tr-TR"/>
              <a:t>FP Arithmetic +/-</a:t>
            </a:r>
          </a:p>
        </p:txBody>
      </p:sp>
      <p:sp>
        <p:nvSpPr>
          <p:cNvPr id="99332" name="Rectangle 3">
            <a:extLst>
              <a:ext uri="{FF2B5EF4-FFF2-40B4-BE49-F238E27FC236}">
                <a16:creationId xmlns:a16="http://schemas.microsoft.com/office/drawing/2014/main" id="{F4D81EE5-8647-3098-A291-24B1A4B283C1}"/>
              </a:ext>
            </a:extLst>
          </p:cNvPr>
          <p:cNvSpPr>
            <a:spLocks noGrp="1" noChangeArrowheads="1"/>
          </p:cNvSpPr>
          <p:nvPr>
            <p:ph type="body" idx="1"/>
          </p:nvPr>
        </p:nvSpPr>
        <p:spPr/>
        <p:txBody>
          <a:bodyPr/>
          <a:lstStyle/>
          <a:p>
            <a:r>
              <a:rPr lang="en-US" altLang="tr-TR"/>
              <a:t>Check for zeros</a:t>
            </a:r>
          </a:p>
          <a:p>
            <a:r>
              <a:rPr lang="en-US" altLang="tr-TR"/>
              <a:t>Align significands (adjusting exponents)</a:t>
            </a:r>
          </a:p>
          <a:p>
            <a:r>
              <a:rPr lang="en-US" altLang="tr-TR"/>
              <a:t>Add or subtract significands</a:t>
            </a:r>
          </a:p>
          <a:p>
            <a:r>
              <a:rPr lang="en-US" altLang="tr-TR"/>
              <a:t>Normalize result</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a:extLst>
              <a:ext uri="{FF2B5EF4-FFF2-40B4-BE49-F238E27FC236}">
                <a16:creationId xmlns:a16="http://schemas.microsoft.com/office/drawing/2014/main" id="{11D46951-A5BB-E193-04E8-0436BB9769F1}"/>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6A1C1E29-6FB5-48D5-838B-C891FBD5ADD0}" type="slidenum">
              <a:rPr kumimoji="0" lang="en-US" altLang="tr-TR" sz="2400">
                <a:latin typeface="Times New Roman" panose="02020603050405020304" pitchFamily="18" charset="0"/>
              </a:rPr>
              <a:pPr>
                <a:spcBef>
                  <a:spcPct val="0"/>
                </a:spcBef>
                <a:buClrTx/>
                <a:buFontTx/>
                <a:buNone/>
              </a:pPr>
              <a:t>48</a:t>
            </a:fld>
            <a:endParaRPr kumimoji="0" lang="en-US" altLang="tr-TR" sz="2400">
              <a:latin typeface="Times New Roman" panose="02020603050405020304" pitchFamily="18" charset="0"/>
            </a:endParaRPr>
          </a:p>
        </p:txBody>
      </p:sp>
      <p:sp>
        <p:nvSpPr>
          <p:cNvPr id="101379" name="Rectangle 2">
            <a:extLst>
              <a:ext uri="{FF2B5EF4-FFF2-40B4-BE49-F238E27FC236}">
                <a16:creationId xmlns:a16="http://schemas.microsoft.com/office/drawing/2014/main" id="{85663FBF-3A40-5FD7-80DE-5858EF250D68}"/>
              </a:ext>
            </a:extLst>
          </p:cNvPr>
          <p:cNvSpPr>
            <a:spLocks noGrp="1" noChangeArrowheads="1"/>
          </p:cNvSpPr>
          <p:nvPr>
            <p:ph type="title"/>
          </p:nvPr>
        </p:nvSpPr>
        <p:spPr/>
        <p:txBody>
          <a:bodyPr/>
          <a:lstStyle/>
          <a:p>
            <a:r>
              <a:rPr lang="en-US" altLang="tr-TR"/>
              <a:t>FP Arithmetic +/- </a:t>
            </a:r>
            <a:r>
              <a:rPr lang="tr-TR" altLang="tr-TR"/>
              <a:t>		Phase 1</a:t>
            </a:r>
          </a:p>
        </p:txBody>
      </p:sp>
      <p:sp>
        <p:nvSpPr>
          <p:cNvPr id="101380" name="Rectangle 3">
            <a:extLst>
              <a:ext uri="{FF2B5EF4-FFF2-40B4-BE49-F238E27FC236}">
                <a16:creationId xmlns:a16="http://schemas.microsoft.com/office/drawing/2014/main" id="{4B5A05F7-DEBB-6DF1-93AD-94204C6E77C7}"/>
              </a:ext>
            </a:extLst>
          </p:cNvPr>
          <p:cNvSpPr>
            <a:spLocks noGrp="1" noChangeArrowheads="1"/>
          </p:cNvSpPr>
          <p:nvPr>
            <p:ph type="body" idx="1"/>
          </p:nvPr>
        </p:nvSpPr>
        <p:spPr/>
        <p:txBody>
          <a:bodyPr/>
          <a:lstStyle/>
          <a:p>
            <a:r>
              <a:rPr lang="tr-TR" altLang="tr-TR"/>
              <a:t>Zero check</a:t>
            </a:r>
          </a:p>
          <a:p>
            <a:endParaRPr lang="tr-TR" altLang="tr-TR"/>
          </a:p>
          <a:p>
            <a:pPr>
              <a:buFontTx/>
              <a:buNone/>
            </a:pPr>
            <a:r>
              <a:rPr lang="tr-TR" altLang="tr-TR"/>
              <a:t>	Because addition and subtraction are identical except for a sign change, the process begins by changing the sign of the subtrahend if it is a subtract operation. Next, if either operand is 0, the other is reported as the result.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3">
            <a:extLst>
              <a:ext uri="{FF2B5EF4-FFF2-40B4-BE49-F238E27FC236}">
                <a16:creationId xmlns:a16="http://schemas.microsoft.com/office/drawing/2014/main" id="{4B16ED20-50B9-4B74-56B4-6FE3FBAA37D4}"/>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02F5E40D-0478-402D-BD8E-204D6EAA6554}" type="slidenum">
              <a:rPr kumimoji="0" lang="en-US" altLang="tr-TR" sz="2400">
                <a:latin typeface="Times New Roman" panose="02020603050405020304" pitchFamily="18" charset="0"/>
              </a:rPr>
              <a:pPr>
                <a:spcBef>
                  <a:spcPct val="0"/>
                </a:spcBef>
                <a:buClrTx/>
                <a:buFontTx/>
                <a:buNone/>
              </a:pPr>
              <a:t>49</a:t>
            </a:fld>
            <a:endParaRPr kumimoji="0" lang="en-US" altLang="tr-TR" sz="2400">
              <a:latin typeface="Times New Roman" panose="02020603050405020304" pitchFamily="18" charset="0"/>
            </a:endParaRPr>
          </a:p>
        </p:txBody>
      </p:sp>
      <p:sp>
        <p:nvSpPr>
          <p:cNvPr id="103427" name="Rectangle 2">
            <a:extLst>
              <a:ext uri="{FF2B5EF4-FFF2-40B4-BE49-F238E27FC236}">
                <a16:creationId xmlns:a16="http://schemas.microsoft.com/office/drawing/2014/main" id="{D3C718FD-F4A3-1E64-3B74-6E61CF99AF19}"/>
              </a:ext>
            </a:extLst>
          </p:cNvPr>
          <p:cNvSpPr>
            <a:spLocks noGrp="1" noChangeArrowheads="1"/>
          </p:cNvSpPr>
          <p:nvPr>
            <p:ph type="title"/>
          </p:nvPr>
        </p:nvSpPr>
        <p:spPr/>
        <p:txBody>
          <a:bodyPr/>
          <a:lstStyle/>
          <a:p>
            <a:r>
              <a:rPr lang="en-US" altLang="tr-TR"/>
              <a:t>FP Arithmetic +/- </a:t>
            </a:r>
            <a:r>
              <a:rPr lang="tr-TR" altLang="tr-TR"/>
              <a:t>		Phase 2</a:t>
            </a:r>
          </a:p>
        </p:txBody>
      </p:sp>
      <p:sp>
        <p:nvSpPr>
          <p:cNvPr id="103428" name="Rectangle 3">
            <a:extLst>
              <a:ext uri="{FF2B5EF4-FFF2-40B4-BE49-F238E27FC236}">
                <a16:creationId xmlns:a16="http://schemas.microsoft.com/office/drawing/2014/main" id="{A872A71E-A3E0-1416-22E5-13B87EFCD17C}"/>
              </a:ext>
            </a:extLst>
          </p:cNvPr>
          <p:cNvSpPr>
            <a:spLocks noGrp="1" noChangeArrowheads="1"/>
          </p:cNvSpPr>
          <p:nvPr>
            <p:ph type="body" idx="1"/>
          </p:nvPr>
        </p:nvSpPr>
        <p:spPr>
          <a:xfrm>
            <a:off x="0" y="1125538"/>
            <a:ext cx="9144000" cy="4978400"/>
          </a:xfrm>
        </p:spPr>
        <p:txBody>
          <a:bodyPr/>
          <a:lstStyle/>
          <a:p>
            <a:r>
              <a:rPr lang="tr-TR" altLang="tr-TR"/>
              <a:t>Significand alignment</a:t>
            </a:r>
          </a:p>
          <a:p>
            <a:r>
              <a:rPr lang="tr-TR" altLang="tr-TR"/>
              <a:t>Numbers needs to be manipulated so that the two exponents are equal.</a:t>
            </a:r>
          </a:p>
          <a:p>
            <a:pPr lvl="1"/>
            <a:r>
              <a:rPr lang="tr-TR" altLang="tr-TR" sz="2000"/>
              <a:t>To see the need for aligning exponents, consider the following decimal addition:</a:t>
            </a:r>
          </a:p>
          <a:p>
            <a:pPr lvl="1"/>
            <a:r>
              <a:rPr lang="tr-TR" altLang="tr-TR" sz="2000"/>
              <a:t>(123 x 10</a:t>
            </a:r>
            <a:r>
              <a:rPr lang="tr-TR" altLang="tr-TR" sz="2000" baseline="30000"/>
              <a:t>0</a:t>
            </a:r>
            <a:r>
              <a:rPr lang="tr-TR" altLang="tr-TR" sz="2000"/>
              <a:t>) + (456 x 10</a:t>
            </a:r>
            <a:r>
              <a:rPr lang="tr-TR" altLang="tr-TR" sz="2000" baseline="30000"/>
              <a:t>-2</a:t>
            </a:r>
            <a:r>
              <a:rPr lang="tr-TR" altLang="tr-TR" sz="2000"/>
              <a:t>)</a:t>
            </a:r>
          </a:p>
          <a:p>
            <a:pPr lvl="1"/>
            <a:r>
              <a:rPr lang="tr-TR" altLang="tr-TR" sz="2000"/>
              <a:t>Clearly, we cannot just add the significands. The digits must first be set into equivalent positions, that is, the 4 of the second number must be aligned with the 3 of the first. Under these conditions, the two exponents will be equal,which is the mathematical condition under which two numbers in this form can be added. Thus,</a:t>
            </a:r>
          </a:p>
          <a:p>
            <a:pPr lvl="1"/>
            <a:r>
              <a:rPr lang="tr-TR" altLang="tr-TR" sz="2000"/>
              <a:t>(123 x 10</a:t>
            </a:r>
            <a:r>
              <a:rPr lang="tr-TR" altLang="tr-TR" sz="2000" baseline="30000"/>
              <a:t>0</a:t>
            </a:r>
            <a:r>
              <a:rPr lang="tr-TR" altLang="tr-TR" sz="2000"/>
              <a:t>) + (456 x 10</a:t>
            </a:r>
            <a:r>
              <a:rPr lang="tr-TR" altLang="tr-TR" sz="2000" baseline="30000"/>
              <a:t>-2</a:t>
            </a:r>
            <a:r>
              <a:rPr lang="tr-TR" altLang="tr-TR" sz="2000"/>
              <a:t>) = (123 x 10</a:t>
            </a:r>
            <a:r>
              <a:rPr lang="tr-TR" altLang="tr-TR" sz="2000" baseline="30000"/>
              <a:t>0</a:t>
            </a:r>
            <a:r>
              <a:rPr lang="tr-TR" altLang="tr-TR" sz="2000"/>
              <a:t>) + (4.56 x 10</a:t>
            </a:r>
            <a:r>
              <a:rPr lang="tr-TR" altLang="tr-TR" sz="2000" baseline="30000"/>
              <a:t>0</a:t>
            </a:r>
            <a:r>
              <a:rPr lang="tr-TR" altLang="tr-TR" sz="2000"/>
              <a:t>) = 127.56x10</a:t>
            </a:r>
            <a:r>
              <a:rPr lang="tr-TR" altLang="tr-TR" sz="2000" baseline="30000"/>
              <a:t>0</a:t>
            </a:r>
            <a:endParaRPr lang="tr-TR" altLang="tr-T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75E4B926-39EA-4254-7220-32C43CFE96C5}"/>
              </a:ext>
            </a:extLst>
          </p:cNvPr>
          <p:cNvSpPr>
            <a:spLocks noGrp="1"/>
          </p:cNvSpPr>
          <p:nvPr>
            <p:ph type="sldNum" sz="quarter" idx="10"/>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spcBef>
                <a:spcPct val="0"/>
              </a:spcBef>
              <a:buClrTx/>
              <a:buFontTx/>
              <a:buNone/>
            </a:pPr>
            <a:fld id="{EC5DED1B-90B8-44B9-9CF9-47199B6C8EA4}" type="slidenum">
              <a:rPr lang="en-US" altLang="tr-TR" smtClean="0"/>
              <a:pPr>
                <a:spcBef>
                  <a:spcPct val="0"/>
                </a:spcBef>
                <a:buClrTx/>
                <a:buFontTx/>
                <a:buNone/>
              </a:pPr>
              <a:t>5</a:t>
            </a:fld>
            <a:endParaRPr kumimoji="0" lang="en-US" altLang="tr-TR" sz="2400">
              <a:latin typeface="Times New Roman" panose="02020603050405020304" pitchFamily="18" charset="0"/>
            </a:endParaRPr>
          </a:p>
        </p:txBody>
      </p:sp>
      <p:sp>
        <p:nvSpPr>
          <p:cNvPr id="14339" name="Rectangle 2">
            <a:extLst>
              <a:ext uri="{FF2B5EF4-FFF2-40B4-BE49-F238E27FC236}">
                <a16:creationId xmlns:a16="http://schemas.microsoft.com/office/drawing/2014/main" id="{1F692062-681E-F498-4024-86C6F669C9F4}"/>
              </a:ext>
            </a:extLst>
          </p:cNvPr>
          <p:cNvSpPr>
            <a:spLocks noGrp="1" noChangeArrowheads="1"/>
          </p:cNvSpPr>
          <p:nvPr>
            <p:ph type="title"/>
          </p:nvPr>
        </p:nvSpPr>
        <p:spPr/>
        <p:txBody>
          <a:bodyPr/>
          <a:lstStyle/>
          <a:p>
            <a:r>
              <a:rPr lang="en-US" altLang="tr-TR"/>
              <a:t>Sign-Magnitude</a:t>
            </a:r>
          </a:p>
        </p:txBody>
      </p:sp>
      <p:sp>
        <p:nvSpPr>
          <p:cNvPr id="14340" name="Rectangle 3">
            <a:extLst>
              <a:ext uri="{FF2B5EF4-FFF2-40B4-BE49-F238E27FC236}">
                <a16:creationId xmlns:a16="http://schemas.microsoft.com/office/drawing/2014/main" id="{B205C695-F981-C9C6-B77A-021251CE2816}"/>
              </a:ext>
            </a:extLst>
          </p:cNvPr>
          <p:cNvSpPr>
            <a:spLocks noGrp="1" noChangeArrowheads="1"/>
          </p:cNvSpPr>
          <p:nvPr>
            <p:ph type="body" sz="half" idx="1"/>
          </p:nvPr>
        </p:nvSpPr>
        <p:spPr>
          <a:xfrm>
            <a:off x="395288" y="1125538"/>
            <a:ext cx="4603750" cy="4978400"/>
          </a:xfrm>
        </p:spPr>
        <p:txBody>
          <a:bodyPr/>
          <a:lstStyle/>
          <a:p>
            <a:r>
              <a:rPr lang="en-US" altLang="tr-TR"/>
              <a:t>Left most bit is sign bit</a:t>
            </a:r>
          </a:p>
          <a:p>
            <a:r>
              <a:rPr lang="en-US" altLang="tr-TR"/>
              <a:t>0 means positive</a:t>
            </a:r>
          </a:p>
          <a:p>
            <a:r>
              <a:rPr lang="en-US" altLang="tr-TR"/>
              <a:t>1 means negative</a:t>
            </a:r>
          </a:p>
          <a:p>
            <a:r>
              <a:rPr lang="en-US" altLang="tr-TR"/>
              <a:t>+18 = 00010010</a:t>
            </a:r>
          </a:p>
          <a:p>
            <a:r>
              <a:rPr lang="en-US" altLang="tr-TR"/>
              <a:t> -18 = 10010010</a:t>
            </a:r>
          </a:p>
          <a:p>
            <a:r>
              <a:rPr lang="en-US" altLang="tr-TR"/>
              <a:t>Problems</a:t>
            </a:r>
          </a:p>
          <a:p>
            <a:pPr lvl="1"/>
            <a:r>
              <a:rPr lang="en-US" altLang="tr-TR"/>
              <a:t>Need to consider both sign and magnitude in arithmetic</a:t>
            </a:r>
          </a:p>
          <a:p>
            <a:pPr lvl="1"/>
            <a:r>
              <a:rPr lang="en-US" altLang="tr-TR"/>
              <a:t>Two representations of zero (+0 and -0)</a:t>
            </a:r>
          </a:p>
        </p:txBody>
      </p:sp>
      <p:graphicFrame>
        <p:nvGraphicFramePr>
          <p:cNvPr id="14341" name="Rectangle 2">
            <a:extLst>
              <a:ext uri="{FF2B5EF4-FFF2-40B4-BE49-F238E27FC236}">
                <a16:creationId xmlns:a16="http://schemas.microsoft.com/office/drawing/2014/main" id="{C5D1A0A6-4325-77A5-9AE3-402EE470FF33}"/>
              </a:ext>
            </a:extLst>
          </p:cNvPr>
          <p:cNvGraphicFramePr>
            <a:graphicFrameLocks noGrp="1"/>
          </p:cNvGraphicFramePr>
          <p:nvPr>
            <p:ph sz="quarter" idx="2"/>
          </p:nvPr>
        </p:nvGraphicFramePr>
        <p:xfrm>
          <a:off x="4613275" y="1155700"/>
          <a:ext cx="4062413" cy="2360613"/>
        </p:xfrm>
        <a:graphic>
          <a:graphicData uri="http://schemas.openxmlformats.org/presentationml/2006/ole">
            <mc:AlternateContent xmlns:mc="http://schemas.openxmlformats.org/markup-compatibility/2006">
              <mc:Choice xmlns:v="urn:schemas-microsoft-com:vml" Requires="v">
                <p:oleObj name="Equation" r:id="rId3" imgW="0" imgH="0" progId="Equation.3">
                  <p:embed/>
                </p:oleObj>
              </mc:Choice>
              <mc:Fallback>
                <p:oleObj name="Equation" r:id="rId3" imgW="0" imgH="0" progId="Equation.3">
                  <p:embed/>
                  <p:pic>
                    <p:nvPicPr>
                      <p:cNvPr id="14341" name="Rectangle 2">
                        <a:extLst>
                          <a:ext uri="{FF2B5EF4-FFF2-40B4-BE49-F238E27FC236}">
                            <a16:creationId xmlns:a16="http://schemas.microsoft.com/office/drawing/2014/main" id="{C5D1A0A6-4325-77A5-9AE3-402EE470FF3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613275" y="1155700"/>
                        <a:ext cx="4062413" cy="236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2" name="Object 3">
            <a:extLst>
              <a:ext uri="{FF2B5EF4-FFF2-40B4-BE49-F238E27FC236}">
                <a16:creationId xmlns:a16="http://schemas.microsoft.com/office/drawing/2014/main" id="{ADDC1B4C-8A4C-6733-CBC1-858FC73DD842}"/>
              </a:ext>
            </a:extLst>
          </p:cNvPr>
          <p:cNvGraphicFramePr>
            <a:graphicFrameLocks noGrp="1" noChangeAspect="1"/>
          </p:cNvGraphicFramePr>
          <p:nvPr>
            <p:ph sz="quarter" idx="3"/>
          </p:nvPr>
        </p:nvGraphicFramePr>
        <p:xfrm>
          <a:off x="4779963" y="2320925"/>
          <a:ext cx="3730625" cy="1701800"/>
        </p:xfrm>
        <a:graphic>
          <a:graphicData uri="http://schemas.openxmlformats.org/presentationml/2006/ole">
            <mc:AlternateContent xmlns:mc="http://schemas.openxmlformats.org/markup-compatibility/2006">
              <mc:Choice xmlns:v="urn:schemas-microsoft-com:vml" Requires="v">
                <p:oleObj name="Equation" r:id="rId4" imgW="1651000" imgH="863600" progId="Equation.3">
                  <p:embed/>
                </p:oleObj>
              </mc:Choice>
              <mc:Fallback>
                <p:oleObj name="Equation" r:id="rId4" imgW="1651000" imgH="863600" progId="Equation.3">
                  <p:embed/>
                  <p:pic>
                    <p:nvPicPr>
                      <p:cNvPr id="14342" name="Object 3">
                        <a:extLst>
                          <a:ext uri="{FF2B5EF4-FFF2-40B4-BE49-F238E27FC236}">
                            <a16:creationId xmlns:a16="http://schemas.microsoft.com/office/drawing/2014/main" id="{ADDC1B4C-8A4C-6733-CBC1-858FC73DD8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9963" y="2320925"/>
                        <a:ext cx="3730625"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3">
            <a:extLst>
              <a:ext uri="{FF2B5EF4-FFF2-40B4-BE49-F238E27FC236}">
                <a16:creationId xmlns:a16="http://schemas.microsoft.com/office/drawing/2014/main" id="{3738821A-4B3B-FE8E-B741-F32F4893891F}"/>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DAB9C922-B7D0-46DD-AEBA-C717BD2AB033}" type="slidenum">
              <a:rPr kumimoji="0" lang="en-US" altLang="tr-TR" sz="2400">
                <a:latin typeface="Times New Roman" panose="02020603050405020304" pitchFamily="18" charset="0"/>
              </a:rPr>
              <a:pPr>
                <a:spcBef>
                  <a:spcPct val="0"/>
                </a:spcBef>
                <a:buClrTx/>
                <a:buFontTx/>
                <a:buNone/>
              </a:pPr>
              <a:t>50</a:t>
            </a:fld>
            <a:endParaRPr kumimoji="0" lang="en-US" altLang="tr-TR" sz="2400">
              <a:latin typeface="Times New Roman" panose="02020603050405020304" pitchFamily="18" charset="0"/>
            </a:endParaRPr>
          </a:p>
        </p:txBody>
      </p:sp>
      <p:sp>
        <p:nvSpPr>
          <p:cNvPr id="105475" name="Rectangle 2">
            <a:extLst>
              <a:ext uri="{FF2B5EF4-FFF2-40B4-BE49-F238E27FC236}">
                <a16:creationId xmlns:a16="http://schemas.microsoft.com/office/drawing/2014/main" id="{EE46A2AF-5D78-1E37-F412-BE7E937496FC}"/>
              </a:ext>
            </a:extLst>
          </p:cNvPr>
          <p:cNvSpPr>
            <a:spLocks noGrp="1" noChangeArrowheads="1"/>
          </p:cNvSpPr>
          <p:nvPr>
            <p:ph type="title"/>
          </p:nvPr>
        </p:nvSpPr>
        <p:spPr/>
        <p:txBody>
          <a:bodyPr/>
          <a:lstStyle/>
          <a:p>
            <a:r>
              <a:rPr lang="en-US" altLang="tr-TR"/>
              <a:t>FP Arithmetic +/- </a:t>
            </a:r>
            <a:r>
              <a:rPr lang="tr-TR" altLang="tr-TR"/>
              <a:t>		Phase 2</a:t>
            </a:r>
          </a:p>
        </p:txBody>
      </p:sp>
      <p:sp>
        <p:nvSpPr>
          <p:cNvPr id="105476" name="Rectangle 3">
            <a:extLst>
              <a:ext uri="{FF2B5EF4-FFF2-40B4-BE49-F238E27FC236}">
                <a16:creationId xmlns:a16="http://schemas.microsoft.com/office/drawing/2014/main" id="{30DE7CCB-3D1D-B994-03EB-B90E1269FE72}"/>
              </a:ext>
            </a:extLst>
          </p:cNvPr>
          <p:cNvSpPr>
            <a:spLocks noGrp="1" noChangeArrowheads="1"/>
          </p:cNvSpPr>
          <p:nvPr>
            <p:ph type="body" idx="1"/>
          </p:nvPr>
        </p:nvSpPr>
        <p:spPr>
          <a:xfrm>
            <a:off x="0" y="1125538"/>
            <a:ext cx="9144000" cy="4978400"/>
          </a:xfrm>
        </p:spPr>
        <p:txBody>
          <a:bodyPr/>
          <a:lstStyle/>
          <a:p>
            <a:pPr>
              <a:lnSpc>
                <a:spcPct val="90000"/>
              </a:lnSpc>
              <a:buFontTx/>
              <a:buNone/>
            </a:pPr>
            <a:r>
              <a:rPr lang="tr-TR" altLang="tr-TR"/>
              <a:t>	</a:t>
            </a:r>
            <a:r>
              <a:rPr lang="tr-TR" altLang="tr-TR" sz="2400"/>
              <a:t>Alignment may be achieved by shifting either the smaller number to the right (increasing its exponent) or shifting the larger number to the left. Because either operation may result in the loss of digits, it is the smaller number that is shifted; any digits that are lost are therefore of relatively small significance. The alignment is achieved by repeatedly shifting the magnitude portion of the significand right 1 digit and incrementing the exponent until the two exponents are equal. (Note that if the implied base is 16, a shift of 1 digit is a shift of 4 bits.) If this process results in a 0 value for the significand, then the other number is reported as the result. Thus, if two numbers have exponents that differ significantly, the lesser number is lost.</a:t>
            </a:r>
          </a:p>
          <a:p>
            <a:pPr>
              <a:lnSpc>
                <a:spcPct val="90000"/>
              </a:lnSpc>
            </a:pPr>
            <a:endParaRPr lang="tr-TR" altLang="tr-TR" sz="2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3">
            <a:extLst>
              <a:ext uri="{FF2B5EF4-FFF2-40B4-BE49-F238E27FC236}">
                <a16:creationId xmlns:a16="http://schemas.microsoft.com/office/drawing/2014/main" id="{38000FA5-C22D-4544-B422-A496CFCE2290}"/>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D41725F7-89BC-48A2-BF40-DF8A7287FFDA}" type="slidenum">
              <a:rPr kumimoji="0" lang="en-US" altLang="tr-TR" sz="2400">
                <a:latin typeface="Times New Roman" panose="02020603050405020304" pitchFamily="18" charset="0"/>
              </a:rPr>
              <a:pPr>
                <a:spcBef>
                  <a:spcPct val="0"/>
                </a:spcBef>
                <a:buClrTx/>
                <a:buFontTx/>
                <a:buNone/>
              </a:pPr>
              <a:t>51</a:t>
            </a:fld>
            <a:endParaRPr kumimoji="0" lang="en-US" altLang="tr-TR" sz="2400">
              <a:latin typeface="Times New Roman" panose="02020603050405020304" pitchFamily="18" charset="0"/>
            </a:endParaRPr>
          </a:p>
        </p:txBody>
      </p:sp>
      <p:sp>
        <p:nvSpPr>
          <p:cNvPr id="107523" name="Rectangle 2">
            <a:extLst>
              <a:ext uri="{FF2B5EF4-FFF2-40B4-BE49-F238E27FC236}">
                <a16:creationId xmlns:a16="http://schemas.microsoft.com/office/drawing/2014/main" id="{FAFC16C1-EBA5-6D89-B36A-C5324421EC86}"/>
              </a:ext>
            </a:extLst>
          </p:cNvPr>
          <p:cNvSpPr>
            <a:spLocks noGrp="1" noChangeArrowheads="1"/>
          </p:cNvSpPr>
          <p:nvPr>
            <p:ph type="title"/>
          </p:nvPr>
        </p:nvSpPr>
        <p:spPr/>
        <p:txBody>
          <a:bodyPr/>
          <a:lstStyle/>
          <a:p>
            <a:r>
              <a:rPr lang="en-US" altLang="tr-TR"/>
              <a:t>FP Arithmetic +/- </a:t>
            </a:r>
            <a:r>
              <a:rPr lang="tr-TR" altLang="tr-TR"/>
              <a:t>		Phase 3</a:t>
            </a:r>
          </a:p>
        </p:txBody>
      </p:sp>
      <p:sp>
        <p:nvSpPr>
          <p:cNvPr id="107524" name="Rectangle 3">
            <a:extLst>
              <a:ext uri="{FF2B5EF4-FFF2-40B4-BE49-F238E27FC236}">
                <a16:creationId xmlns:a16="http://schemas.microsoft.com/office/drawing/2014/main" id="{3C482129-D601-5C88-C1FD-2F6F4F8C93D6}"/>
              </a:ext>
            </a:extLst>
          </p:cNvPr>
          <p:cNvSpPr>
            <a:spLocks noGrp="1" noChangeArrowheads="1"/>
          </p:cNvSpPr>
          <p:nvPr>
            <p:ph type="body" idx="1"/>
          </p:nvPr>
        </p:nvSpPr>
        <p:spPr/>
        <p:txBody>
          <a:bodyPr/>
          <a:lstStyle/>
          <a:p>
            <a:r>
              <a:rPr lang="tr-TR" altLang="tr-TR"/>
              <a:t>Addition</a:t>
            </a:r>
          </a:p>
          <a:p>
            <a:endParaRPr lang="tr-TR" altLang="tr-TR"/>
          </a:p>
          <a:p>
            <a:pPr>
              <a:buFontTx/>
              <a:buNone/>
            </a:pPr>
            <a:r>
              <a:rPr lang="tr-TR" altLang="tr-TR"/>
              <a:t>	The two significands are added together, taking into account their signs. Because the signs may differ, the result may be 0. There is also the possibility of significand overflow by 1 digit. If so, the significand of the result is shifted right and the exponent is incremented. An exponent overflow could occur as a result; this would be reported and the operation halted.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3">
            <a:extLst>
              <a:ext uri="{FF2B5EF4-FFF2-40B4-BE49-F238E27FC236}">
                <a16:creationId xmlns:a16="http://schemas.microsoft.com/office/drawing/2014/main" id="{5C73CE50-4959-F666-F592-16FBBDC84C97}"/>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EA56A2CB-93B4-48BB-93F2-A0B20A824DDA}" type="slidenum">
              <a:rPr kumimoji="0" lang="en-US" altLang="tr-TR" sz="2400">
                <a:latin typeface="Times New Roman" panose="02020603050405020304" pitchFamily="18" charset="0"/>
              </a:rPr>
              <a:pPr>
                <a:spcBef>
                  <a:spcPct val="0"/>
                </a:spcBef>
                <a:buClrTx/>
                <a:buFontTx/>
                <a:buNone/>
              </a:pPr>
              <a:t>52</a:t>
            </a:fld>
            <a:endParaRPr kumimoji="0" lang="en-US" altLang="tr-TR" sz="2400">
              <a:latin typeface="Times New Roman" panose="02020603050405020304" pitchFamily="18" charset="0"/>
            </a:endParaRPr>
          </a:p>
        </p:txBody>
      </p:sp>
      <p:sp>
        <p:nvSpPr>
          <p:cNvPr id="109571" name="Rectangle 2">
            <a:extLst>
              <a:ext uri="{FF2B5EF4-FFF2-40B4-BE49-F238E27FC236}">
                <a16:creationId xmlns:a16="http://schemas.microsoft.com/office/drawing/2014/main" id="{3295F911-DE05-152D-9079-67231F918590}"/>
              </a:ext>
            </a:extLst>
          </p:cNvPr>
          <p:cNvSpPr>
            <a:spLocks noGrp="1" noChangeArrowheads="1"/>
          </p:cNvSpPr>
          <p:nvPr>
            <p:ph type="title"/>
          </p:nvPr>
        </p:nvSpPr>
        <p:spPr/>
        <p:txBody>
          <a:bodyPr/>
          <a:lstStyle/>
          <a:p>
            <a:r>
              <a:rPr lang="en-US" altLang="tr-TR"/>
              <a:t>FP Arithmetic +/- </a:t>
            </a:r>
            <a:r>
              <a:rPr lang="tr-TR" altLang="tr-TR"/>
              <a:t>		Phase 4</a:t>
            </a:r>
          </a:p>
        </p:txBody>
      </p:sp>
      <p:sp>
        <p:nvSpPr>
          <p:cNvPr id="109572" name="Rectangle 3">
            <a:extLst>
              <a:ext uri="{FF2B5EF4-FFF2-40B4-BE49-F238E27FC236}">
                <a16:creationId xmlns:a16="http://schemas.microsoft.com/office/drawing/2014/main" id="{6676C603-E3A6-0341-9BDB-4C17BEC80D6C}"/>
              </a:ext>
            </a:extLst>
          </p:cNvPr>
          <p:cNvSpPr>
            <a:spLocks noGrp="1" noChangeArrowheads="1"/>
          </p:cNvSpPr>
          <p:nvPr>
            <p:ph type="body" idx="1"/>
          </p:nvPr>
        </p:nvSpPr>
        <p:spPr>
          <a:xfrm>
            <a:off x="395288" y="1125538"/>
            <a:ext cx="8748712" cy="4978400"/>
          </a:xfrm>
        </p:spPr>
        <p:txBody>
          <a:bodyPr/>
          <a:lstStyle/>
          <a:p>
            <a:r>
              <a:rPr lang="tr-TR" altLang="tr-TR"/>
              <a:t>Normalization</a:t>
            </a:r>
          </a:p>
          <a:p>
            <a:endParaRPr lang="tr-TR" altLang="tr-TR"/>
          </a:p>
          <a:p>
            <a:pPr>
              <a:buFontTx/>
              <a:buNone/>
            </a:pPr>
            <a:r>
              <a:rPr lang="tr-TR" altLang="tr-TR"/>
              <a:t>	Normalization consists of shifting significand digits left until the most significant digit (bit, or 4 bits for base-16 exponent) is nonzero. Each shift causes a decrement of the exponent and thus could cause an exponent underflow. Finally, the result must be rounded off and then reported. We defer a discussion of rounding until after a discussion of multiplication and division.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3">
            <a:extLst>
              <a:ext uri="{FF2B5EF4-FFF2-40B4-BE49-F238E27FC236}">
                <a16:creationId xmlns:a16="http://schemas.microsoft.com/office/drawing/2014/main" id="{D3BDA26C-8E70-B200-028B-A947BCA4CCE3}"/>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20AAEDF4-1657-4240-AD89-B4027255094D}" type="slidenum">
              <a:rPr kumimoji="0" lang="en-US" altLang="tr-TR" sz="2400">
                <a:latin typeface="Times New Roman" panose="02020603050405020304" pitchFamily="18" charset="0"/>
              </a:rPr>
              <a:pPr>
                <a:spcBef>
                  <a:spcPct val="0"/>
                </a:spcBef>
                <a:buClrTx/>
                <a:buFontTx/>
                <a:buNone/>
              </a:pPr>
              <a:t>53</a:t>
            </a:fld>
            <a:endParaRPr kumimoji="0" lang="en-US" altLang="tr-TR" sz="2400">
              <a:latin typeface="Times New Roman" panose="02020603050405020304" pitchFamily="18" charset="0"/>
            </a:endParaRPr>
          </a:p>
        </p:txBody>
      </p:sp>
      <p:sp>
        <p:nvSpPr>
          <p:cNvPr id="111619" name="Rectangle 2">
            <a:extLst>
              <a:ext uri="{FF2B5EF4-FFF2-40B4-BE49-F238E27FC236}">
                <a16:creationId xmlns:a16="http://schemas.microsoft.com/office/drawing/2014/main" id="{D0E09C8F-2B58-1A84-F1CC-36E13E45EB12}"/>
              </a:ext>
            </a:extLst>
          </p:cNvPr>
          <p:cNvSpPr>
            <a:spLocks noGrp="1" noChangeArrowheads="1"/>
          </p:cNvSpPr>
          <p:nvPr>
            <p:ph type="title"/>
          </p:nvPr>
        </p:nvSpPr>
        <p:spPr/>
        <p:txBody>
          <a:bodyPr/>
          <a:lstStyle/>
          <a:p>
            <a:r>
              <a:rPr lang="en-GB" altLang="tr-TR"/>
              <a:t>FP Addition &amp; Subtraction Flowchart</a:t>
            </a:r>
          </a:p>
        </p:txBody>
      </p:sp>
      <p:pic>
        <p:nvPicPr>
          <p:cNvPr id="111620" name="Picture 3">
            <a:extLst>
              <a:ext uri="{FF2B5EF4-FFF2-40B4-BE49-F238E27FC236}">
                <a16:creationId xmlns:a16="http://schemas.microsoft.com/office/drawing/2014/main" id="{2169ADB7-3696-2C28-6090-60ECDF8CEA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325" r="2791" b="14851"/>
          <a:stretch>
            <a:fillRect/>
          </a:stretch>
        </p:blipFill>
        <p:spPr bwMode="auto">
          <a:xfrm>
            <a:off x="88900" y="1090613"/>
            <a:ext cx="8839200" cy="550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3">
            <a:extLst>
              <a:ext uri="{FF2B5EF4-FFF2-40B4-BE49-F238E27FC236}">
                <a16:creationId xmlns:a16="http://schemas.microsoft.com/office/drawing/2014/main" id="{D54E945F-6E4C-DB19-2408-023AB38774F9}"/>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02BC7AA6-ABA4-4F1C-9DC8-E4D0BF98C262}" type="slidenum">
              <a:rPr kumimoji="0" lang="en-US" altLang="tr-TR" sz="2400">
                <a:latin typeface="Times New Roman" panose="02020603050405020304" pitchFamily="18" charset="0"/>
              </a:rPr>
              <a:pPr>
                <a:spcBef>
                  <a:spcPct val="0"/>
                </a:spcBef>
                <a:buClrTx/>
                <a:buFontTx/>
                <a:buNone/>
              </a:pPr>
              <a:t>54</a:t>
            </a:fld>
            <a:endParaRPr kumimoji="0" lang="en-US" altLang="tr-TR" sz="2400">
              <a:latin typeface="Times New Roman" panose="02020603050405020304" pitchFamily="18" charset="0"/>
            </a:endParaRPr>
          </a:p>
        </p:txBody>
      </p:sp>
      <p:sp>
        <p:nvSpPr>
          <p:cNvPr id="113667" name="Rectangle 2">
            <a:extLst>
              <a:ext uri="{FF2B5EF4-FFF2-40B4-BE49-F238E27FC236}">
                <a16:creationId xmlns:a16="http://schemas.microsoft.com/office/drawing/2014/main" id="{56B3FC6B-E0F0-9073-E0E5-7790F54A476D}"/>
              </a:ext>
            </a:extLst>
          </p:cNvPr>
          <p:cNvSpPr>
            <a:spLocks noGrp="1" noChangeArrowheads="1"/>
          </p:cNvSpPr>
          <p:nvPr>
            <p:ph type="title"/>
          </p:nvPr>
        </p:nvSpPr>
        <p:spPr/>
        <p:txBody>
          <a:bodyPr/>
          <a:lstStyle/>
          <a:p>
            <a:r>
              <a:rPr lang="en-US" altLang="tr-TR"/>
              <a:t>FP Arithmetic </a:t>
            </a:r>
            <a:r>
              <a:rPr lang="en-US" altLang="tr-TR">
                <a:latin typeface="Arial" panose="020B0604020202020204" pitchFamily="34" charset="0"/>
              </a:rPr>
              <a:t>x/</a:t>
            </a:r>
            <a:r>
              <a:rPr lang="en-US" altLang="tr-TR">
                <a:sym typeface="Symbol" panose="05050102010706020507" pitchFamily="18" charset="2"/>
              </a:rPr>
              <a:t></a:t>
            </a:r>
            <a:endParaRPr lang="en-US" altLang="tr-TR"/>
          </a:p>
        </p:txBody>
      </p:sp>
      <p:sp>
        <p:nvSpPr>
          <p:cNvPr id="113668" name="Rectangle 3">
            <a:extLst>
              <a:ext uri="{FF2B5EF4-FFF2-40B4-BE49-F238E27FC236}">
                <a16:creationId xmlns:a16="http://schemas.microsoft.com/office/drawing/2014/main" id="{B3443869-FFB8-E38F-4FD2-1E9A42368CC4}"/>
              </a:ext>
            </a:extLst>
          </p:cNvPr>
          <p:cNvSpPr>
            <a:spLocks noGrp="1" noChangeArrowheads="1"/>
          </p:cNvSpPr>
          <p:nvPr>
            <p:ph type="body" idx="1"/>
          </p:nvPr>
        </p:nvSpPr>
        <p:spPr/>
        <p:txBody>
          <a:bodyPr/>
          <a:lstStyle/>
          <a:p>
            <a:r>
              <a:rPr lang="en-US" altLang="tr-TR"/>
              <a:t>Check for zero</a:t>
            </a:r>
          </a:p>
          <a:p>
            <a:r>
              <a:rPr lang="en-US" altLang="tr-TR"/>
              <a:t>Add/subtract exponents </a:t>
            </a:r>
          </a:p>
          <a:p>
            <a:r>
              <a:rPr lang="en-US" altLang="tr-TR"/>
              <a:t>Multiply/divide significands (watch sign)</a:t>
            </a:r>
          </a:p>
          <a:p>
            <a:r>
              <a:rPr lang="en-US" altLang="tr-TR"/>
              <a:t>Normalize</a:t>
            </a:r>
          </a:p>
          <a:p>
            <a:r>
              <a:rPr lang="en-US" altLang="tr-TR"/>
              <a:t>Round</a:t>
            </a:r>
          </a:p>
          <a:p>
            <a:r>
              <a:rPr lang="en-US" altLang="tr-TR"/>
              <a:t>All intermediate results should be in double length storage</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2">
            <a:extLst>
              <a:ext uri="{FF2B5EF4-FFF2-40B4-BE49-F238E27FC236}">
                <a16:creationId xmlns:a16="http://schemas.microsoft.com/office/drawing/2014/main" id="{0FBA7699-8C5F-6C8E-85E7-EB09B879EA69}"/>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A3120B14-3CD5-4928-91EB-D8A3FED54999}" type="slidenum">
              <a:rPr kumimoji="0" lang="en-US" altLang="tr-TR" sz="2400">
                <a:latin typeface="Times New Roman" panose="02020603050405020304" pitchFamily="18" charset="0"/>
              </a:rPr>
              <a:pPr>
                <a:spcBef>
                  <a:spcPct val="0"/>
                </a:spcBef>
                <a:buClrTx/>
                <a:buFontTx/>
                <a:buNone/>
              </a:pPr>
              <a:t>55</a:t>
            </a:fld>
            <a:endParaRPr kumimoji="0" lang="en-US" altLang="tr-TR" sz="2400">
              <a:latin typeface="Times New Roman" panose="02020603050405020304" pitchFamily="18" charset="0"/>
            </a:endParaRPr>
          </a:p>
        </p:txBody>
      </p:sp>
      <p:sp>
        <p:nvSpPr>
          <p:cNvPr id="115715" name="Rectangle 2">
            <a:extLst>
              <a:ext uri="{FF2B5EF4-FFF2-40B4-BE49-F238E27FC236}">
                <a16:creationId xmlns:a16="http://schemas.microsoft.com/office/drawing/2014/main" id="{82A3018E-1D2D-CAB5-0914-ED82010CB5DE}"/>
              </a:ext>
            </a:extLst>
          </p:cNvPr>
          <p:cNvSpPr>
            <a:spLocks noGrp="1" noChangeArrowheads="1"/>
          </p:cNvSpPr>
          <p:nvPr>
            <p:ph type="title"/>
          </p:nvPr>
        </p:nvSpPr>
        <p:spPr/>
        <p:txBody>
          <a:bodyPr/>
          <a:lstStyle/>
          <a:p>
            <a:r>
              <a:rPr lang="en-US" altLang="tr-TR"/>
              <a:t>Floating Point Multiplication</a:t>
            </a:r>
          </a:p>
        </p:txBody>
      </p:sp>
      <p:pic>
        <p:nvPicPr>
          <p:cNvPr id="115716" name="Picture 3">
            <a:extLst>
              <a:ext uri="{FF2B5EF4-FFF2-40B4-BE49-F238E27FC236}">
                <a16:creationId xmlns:a16="http://schemas.microsoft.com/office/drawing/2014/main" id="{454737E8-E5C3-0AC8-05A2-6FABEE2F0D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9221"/>
          <a:stretch>
            <a:fillRect/>
          </a:stretch>
        </p:blipFill>
        <p:spPr bwMode="auto">
          <a:xfrm>
            <a:off x="2181225" y="1143000"/>
            <a:ext cx="5057775"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2">
            <a:extLst>
              <a:ext uri="{FF2B5EF4-FFF2-40B4-BE49-F238E27FC236}">
                <a16:creationId xmlns:a16="http://schemas.microsoft.com/office/drawing/2014/main" id="{27AC35F8-5D25-E2D9-1879-1B911DD3F048}"/>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F6134693-9259-4746-BF7D-669B781ADE0C}" type="slidenum">
              <a:rPr kumimoji="0" lang="en-US" altLang="tr-TR" sz="2400">
                <a:latin typeface="Times New Roman" panose="02020603050405020304" pitchFamily="18" charset="0"/>
              </a:rPr>
              <a:pPr>
                <a:spcBef>
                  <a:spcPct val="0"/>
                </a:spcBef>
                <a:buClrTx/>
                <a:buFontTx/>
                <a:buNone/>
              </a:pPr>
              <a:t>56</a:t>
            </a:fld>
            <a:endParaRPr kumimoji="0" lang="en-US" altLang="tr-TR" sz="2400">
              <a:latin typeface="Times New Roman" panose="02020603050405020304" pitchFamily="18" charset="0"/>
            </a:endParaRPr>
          </a:p>
        </p:txBody>
      </p:sp>
      <p:sp>
        <p:nvSpPr>
          <p:cNvPr id="117763" name="Rectangle 2">
            <a:extLst>
              <a:ext uri="{FF2B5EF4-FFF2-40B4-BE49-F238E27FC236}">
                <a16:creationId xmlns:a16="http://schemas.microsoft.com/office/drawing/2014/main" id="{844BF3DF-5211-15F5-D1CC-F80D138F1AE2}"/>
              </a:ext>
            </a:extLst>
          </p:cNvPr>
          <p:cNvSpPr>
            <a:spLocks noGrp="1" noChangeArrowheads="1"/>
          </p:cNvSpPr>
          <p:nvPr>
            <p:ph type="title"/>
          </p:nvPr>
        </p:nvSpPr>
        <p:spPr/>
        <p:txBody>
          <a:bodyPr/>
          <a:lstStyle/>
          <a:p>
            <a:r>
              <a:rPr lang="en-US" altLang="tr-TR"/>
              <a:t>Floating Point Division</a:t>
            </a:r>
          </a:p>
        </p:txBody>
      </p:sp>
      <p:pic>
        <p:nvPicPr>
          <p:cNvPr id="117764" name="Picture 3">
            <a:extLst>
              <a:ext uri="{FF2B5EF4-FFF2-40B4-BE49-F238E27FC236}">
                <a16:creationId xmlns:a16="http://schemas.microsoft.com/office/drawing/2014/main" id="{361B0BF4-96B2-E9BC-5C91-4C7347CD89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0420"/>
          <a:stretch>
            <a:fillRect/>
          </a:stretch>
        </p:blipFill>
        <p:spPr bwMode="auto">
          <a:xfrm>
            <a:off x="2017713" y="1208088"/>
            <a:ext cx="4981575" cy="531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sp>
        <p:nvSpPr>
          <p:cNvPr id="4" name="Slide Number Placeholder 3"/>
          <p:cNvSpPr>
            <a:spLocks noGrp="1"/>
          </p:cNvSpPr>
          <p:nvPr>
            <p:ph type="sldNum" sz="quarter" idx="10"/>
          </p:nvPr>
        </p:nvSpPr>
        <p:spPr/>
        <p:txBody>
          <a:bodyPr/>
          <a:lstStyle/>
          <a:p>
            <a:pPr>
              <a:defRPr/>
            </a:pPr>
            <a:fld id="{7FDD137E-56EE-456D-B6B4-F356D0387FC4}" type="slidenum">
              <a:rPr lang="en-US" altLang="tr-TR" smtClean="0"/>
              <a:pPr>
                <a:defRPr/>
              </a:pPr>
              <a:t>57</a:t>
            </a:fld>
            <a:endParaRPr lang="en-US" altLang="tr-TR" dirty="0"/>
          </a:p>
        </p:txBody>
      </p:sp>
    </p:spTree>
    <p:extLst>
      <p:ext uri="{BB962C8B-B14F-4D97-AF65-F5344CB8AC3E}">
        <p14:creationId xmlns:p14="http://schemas.microsoft.com/office/powerpoint/2010/main" val="3940988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BF433F1B-F790-BC4B-DA09-C09D83CEB101}"/>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FBEA48B6-404E-4B21-A1D8-B199C313A2F6}" type="slidenum">
              <a:rPr kumimoji="0" lang="en-US" altLang="tr-TR" sz="2400">
                <a:latin typeface="Times New Roman" panose="02020603050405020304" pitchFamily="18" charset="0"/>
              </a:rPr>
              <a:pPr>
                <a:spcBef>
                  <a:spcPct val="0"/>
                </a:spcBef>
                <a:buClrTx/>
                <a:buFontTx/>
                <a:buNone/>
              </a:pPr>
              <a:t>6</a:t>
            </a:fld>
            <a:endParaRPr kumimoji="0" lang="en-US" altLang="tr-TR" sz="2400">
              <a:latin typeface="Times New Roman" panose="02020603050405020304" pitchFamily="18" charset="0"/>
            </a:endParaRPr>
          </a:p>
        </p:txBody>
      </p:sp>
      <p:sp>
        <p:nvSpPr>
          <p:cNvPr id="16387" name="Rectangle 2">
            <a:extLst>
              <a:ext uri="{FF2B5EF4-FFF2-40B4-BE49-F238E27FC236}">
                <a16:creationId xmlns:a16="http://schemas.microsoft.com/office/drawing/2014/main" id="{59F678B8-9057-F0A8-146D-46AAFFE7EEA1}"/>
              </a:ext>
            </a:extLst>
          </p:cNvPr>
          <p:cNvSpPr>
            <a:spLocks noGrp="1" noChangeArrowheads="1"/>
          </p:cNvSpPr>
          <p:nvPr>
            <p:ph type="title"/>
          </p:nvPr>
        </p:nvSpPr>
        <p:spPr/>
        <p:txBody>
          <a:bodyPr/>
          <a:lstStyle/>
          <a:p>
            <a:r>
              <a:rPr lang="en-US" altLang="tr-TR"/>
              <a:t>Two’s Compl</a:t>
            </a:r>
            <a:r>
              <a:rPr lang="tr-TR" altLang="tr-TR"/>
              <a:t>e</a:t>
            </a:r>
            <a:r>
              <a:rPr lang="en-US" altLang="tr-TR"/>
              <a:t>ment</a:t>
            </a:r>
          </a:p>
        </p:txBody>
      </p:sp>
      <p:sp>
        <p:nvSpPr>
          <p:cNvPr id="16388" name="Rectangle 3">
            <a:extLst>
              <a:ext uri="{FF2B5EF4-FFF2-40B4-BE49-F238E27FC236}">
                <a16:creationId xmlns:a16="http://schemas.microsoft.com/office/drawing/2014/main" id="{A0DE4D6C-537E-7510-3EE1-51826B464D4E}"/>
              </a:ext>
            </a:extLst>
          </p:cNvPr>
          <p:cNvSpPr>
            <a:spLocks noGrp="1" noChangeArrowheads="1"/>
          </p:cNvSpPr>
          <p:nvPr>
            <p:ph type="body" sz="half" idx="1"/>
          </p:nvPr>
        </p:nvSpPr>
        <p:spPr>
          <a:xfrm>
            <a:off x="395288" y="1125538"/>
            <a:ext cx="4062412" cy="4978400"/>
          </a:xfrm>
        </p:spPr>
        <p:txBody>
          <a:bodyPr/>
          <a:lstStyle/>
          <a:p>
            <a:r>
              <a:rPr lang="en-US" altLang="tr-TR"/>
              <a:t>+3 = 00000011</a:t>
            </a:r>
          </a:p>
          <a:p>
            <a:r>
              <a:rPr lang="en-US" altLang="tr-TR"/>
              <a:t>+2 = 00000010</a:t>
            </a:r>
          </a:p>
          <a:p>
            <a:r>
              <a:rPr lang="en-US" altLang="tr-TR"/>
              <a:t>+1 = 00000001</a:t>
            </a:r>
          </a:p>
          <a:p>
            <a:r>
              <a:rPr lang="en-US" altLang="tr-TR"/>
              <a:t>+0 = 00000000</a:t>
            </a:r>
          </a:p>
          <a:p>
            <a:r>
              <a:rPr lang="en-US" altLang="tr-TR"/>
              <a:t> -1 = 11111111</a:t>
            </a:r>
          </a:p>
          <a:p>
            <a:r>
              <a:rPr lang="en-US" altLang="tr-TR"/>
              <a:t> -2 = 11111110</a:t>
            </a:r>
          </a:p>
          <a:p>
            <a:r>
              <a:rPr lang="en-US" altLang="tr-TR"/>
              <a:t> -3 = 11111101</a:t>
            </a:r>
          </a:p>
        </p:txBody>
      </p:sp>
      <p:graphicFrame>
        <p:nvGraphicFramePr>
          <p:cNvPr id="16389" name="Object 2">
            <a:extLst>
              <a:ext uri="{FF2B5EF4-FFF2-40B4-BE49-F238E27FC236}">
                <a16:creationId xmlns:a16="http://schemas.microsoft.com/office/drawing/2014/main" id="{718D1117-1F73-FAB4-062B-11DBBED6959F}"/>
              </a:ext>
            </a:extLst>
          </p:cNvPr>
          <p:cNvGraphicFramePr>
            <a:graphicFrameLocks noGrp="1" noChangeAspect="1"/>
          </p:cNvGraphicFramePr>
          <p:nvPr>
            <p:ph sz="half" idx="2"/>
          </p:nvPr>
        </p:nvGraphicFramePr>
        <p:xfrm>
          <a:off x="2884488" y="4164013"/>
          <a:ext cx="4621212" cy="1473200"/>
        </p:xfrm>
        <a:graphic>
          <a:graphicData uri="http://schemas.openxmlformats.org/presentationml/2006/ole">
            <mc:AlternateContent xmlns:mc="http://schemas.openxmlformats.org/markup-compatibility/2006">
              <mc:Choice xmlns:v="urn:schemas-microsoft-com:vml" Requires="v">
                <p:oleObj name="Equation" r:id="rId3" imgW="1180588" imgH="431613" progId="Equation.3">
                  <p:embed/>
                </p:oleObj>
              </mc:Choice>
              <mc:Fallback>
                <p:oleObj name="Equation" r:id="rId3" imgW="1180588" imgH="431613" progId="Equation.3">
                  <p:embed/>
                  <p:pic>
                    <p:nvPicPr>
                      <p:cNvPr id="16389" name="Object 2">
                        <a:extLst>
                          <a:ext uri="{FF2B5EF4-FFF2-40B4-BE49-F238E27FC236}">
                            <a16:creationId xmlns:a16="http://schemas.microsoft.com/office/drawing/2014/main" id="{718D1117-1F73-FAB4-062B-11DBBED695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4488" y="4164013"/>
                        <a:ext cx="4621212" cy="147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CF86C535-01C3-E67E-FA00-3E1849DB7FE5}"/>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6C98A24E-2CB7-4250-9035-33461FFB0B3C}" type="slidenum">
              <a:rPr kumimoji="0" lang="en-US" altLang="tr-TR" sz="2400">
                <a:latin typeface="Times New Roman" panose="02020603050405020304" pitchFamily="18" charset="0"/>
              </a:rPr>
              <a:pPr>
                <a:spcBef>
                  <a:spcPct val="0"/>
                </a:spcBef>
                <a:buClrTx/>
                <a:buFontTx/>
                <a:buNone/>
              </a:pPr>
              <a:t>7</a:t>
            </a:fld>
            <a:endParaRPr kumimoji="0" lang="en-US" altLang="tr-TR" sz="2400">
              <a:latin typeface="Times New Roman" panose="02020603050405020304" pitchFamily="18" charset="0"/>
            </a:endParaRPr>
          </a:p>
        </p:txBody>
      </p:sp>
      <p:sp>
        <p:nvSpPr>
          <p:cNvPr id="18435" name="Rectangle 2">
            <a:extLst>
              <a:ext uri="{FF2B5EF4-FFF2-40B4-BE49-F238E27FC236}">
                <a16:creationId xmlns:a16="http://schemas.microsoft.com/office/drawing/2014/main" id="{644E2F3E-1117-7816-1D58-8B74E1D75FBC}"/>
              </a:ext>
            </a:extLst>
          </p:cNvPr>
          <p:cNvSpPr>
            <a:spLocks noGrp="1" noChangeArrowheads="1"/>
          </p:cNvSpPr>
          <p:nvPr>
            <p:ph type="title"/>
          </p:nvPr>
        </p:nvSpPr>
        <p:spPr>
          <a:xfrm>
            <a:off x="0" y="0"/>
            <a:ext cx="9144000" cy="765175"/>
          </a:xfrm>
        </p:spPr>
        <p:txBody>
          <a:bodyPr>
            <a:normAutofit fontScale="90000"/>
          </a:bodyPr>
          <a:lstStyle/>
          <a:p>
            <a:r>
              <a:rPr lang="tr-TR" altLang="tr-TR" dirty="0"/>
              <a:t>Characteristics of Twos Complement Representation and Arithmetic</a:t>
            </a:r>
          </a:p>
        </p:txBody>
      </p:sp>
      <p:pic>
        <p:nvPicPr>
          <p:cNvPr id="18436" name="Picture 3">
            <a:extLst>
              <a:ext uri="{FF2B5EF4-FFF2-40B4-BE49-F238E27FC236}">
                <a16:creationId xmlns:a16="http://schemas.microsoft.com/office/drawing/2014/main" id="{7D494218-DC76-B72E-C8F0-A8FD0EECA69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1609725"/>
            <a:ext cx="8280400" cy="4010025"/>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a:extLst>
              <a:ext uri="{FF2B5EF4-FFF2-40B4-BE49-F238E27FC236}">
                <a16:creationId xmlns:a16="http://schemas.microsoft.com/office/drawing/2014/main" id="{13C3345A-1DFE-D3A6-DF2C-40991FEA8A05}"/>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392B8FA9-AD45-4911-8B72-27C9C7101542}" type="slidenum">
              <a:rPr kumimoji="0" lang="en-US" altLang="tr-TR" sz="2400">
                <a:latin typeface="Times New Roman" panose="02020603050405020304" pitchFamily="18" charset="0"/>
              </a:rPr>
              <a:pPr>
                <a:spcBef>
                  <a:spcPct val="0"/>
                </a:spcBef>
                <a:buClrTx/>
                <a:buFontTx/>
                <a:buNone/>
              </a:pPr>
              <a:t>8</a:t>
            </a:fld>
            <a:endParaRPr kumimoji="0" lang="en-US" altLang="tr-TR" sz="2400">
              <a:latin typeface="Times New Roman" panose="02020603050405020304" pitchFamily="18" charset="0"/>
            </a:endParaRPr>
          </a:p>
        </p:txBody>
      </p:sp>
      <p:sp>
        <p:nvSpPr>
          <p:cNvPr id="20483" name="Rectangle 2">
            <a:extLst>
              <a:ext uri="{FF2B5EF4-FFF2-40B4-BE49-F238E27FC236}">
                <a16:creationId xmlns:a16="http://schemas.microsoft.com/office/drawing/2014/main" id="{A77712A0-2EBA-1169-824A-98795D615C36}"/>
              </a:ext>
            </a:extLst>
          </p:cNvPr>
          <p:cNvSpPr>
            <a:spLocks noGrp="1" noChangeArrowheads="1"/>
          </p:cNvSpPr>
          <p:nvPr>
            <p:ph type="title"/>
          </p:nvPr>
        </p:nvSpPr>
        <p:spPr/>
        <p:txBody>
          <a:bodyPr/>
          <a:lstStyle/>
          <a:p>
            <a:r>
              <a:rPr lang="en-US" altLang="tr-TR"/>
              <a:t>Benefits</a:t>
            </a:r>
          </a:p>
        </p:txBody>
      </p:sp>
      <p:sp>
        <p:nvSpPr>
          <p:cNvPr id="20484" name="Rectangle 3">
            <a:extLst>
              <a:ext uri="{FF2B5EF4-FFF2-40B4-BE49-F238E27FC236}">
                <a16:creationId xmlns:a16="http://schemas.microsoft.com/office/drawing/2014/main" id="{3F28CDA8-BE77-898D-585F-64A0A5CCB9B7}"/>
              </a:ext>
            </a:extLst>
          </p:cNvPr>
          <p:cNvSpPr>
            <a:spLocks noGrp="1" noChangeArrowheads="1"/>
          </p:cNvSpPr>
          <p:nvPr>
            <p:ph type="body" idx="1"/>
          </p:nvPr>
        </p:nvSpPr>
        <p:spPr/>
        <p:txBody>
          <a:bodyPr/>
          <a:lstStyle/>
          <a:p>
            <a:r>
              <a:rPr lang="en-US" altLang="tr-TR"/>
              <a:t>One representation of zero</a:t>
            </a:r>
          </a:p>
          <a:p>
            <a:r>
              <a:rPr lang="en-US" altLang="tr-TR"/>
              <a:t>Arithmetic works easily (see later)</a:t>
            </a:r>
          </a:p>
          <a:p>
            <a:r>
              <a:rPr lang="en-US" altLang="tr-TR"/>
              <a:t>Negating is fairly easy</a:t>
            </a:r>
          </a:p>
          <a:p>
            <a:pPr lvl="1"/>
            <a:r>
              <a:rPr lang="en-US" altLang="tr-TR"/>
              <a:t>3 = 00000011</a:t>
            </a:r>
          </a:p>
          <a:p>
            <a:pPr lvl="1"/>
            <a:r>
              <a:rPr lang="en-US" altLang="tr-TR"/>
              <a:t>Boolean complement gives	11111100</a:t>
            </a:r>
          </a:p>
          <a:p>
            <a:pPr lvl="1"/>
            <a:r>
              <a:rPr lang="en-US" altLang="tr-TR"/>
              <a:t>Add 1 to LSB			11111101</a:t>
            </a:r>
          </a:p>
          <a:p>
            <a:pPr lvl="1"/>
            <a:endParaRPr lang="en-US" altLang="tr-T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a:extLst>
              <a:ext uri="{FF2B5EF4-FFF2-40B4-BE49-F238E27FC236}">
                <a16:creationId xmlns:a16="http://schemas.microsoft.com/office/drawing/2014/main" id="{05474722-F9B7-3A83-3F61-54E50126A559}"/>
              </a:ext>
            </a:extLst>
          </p:cNvPr>
          <p:cNvSpPr>
            <a:spLocks noGrp="1"/>
          </p:cNvSpPr>
          <p:nvPr>
            <p:ph type="sldNum" sz="quarter" idx="4294967295"/>
          </p:nvPr>
        </p:nvSpPr>
        <p:spPr bwMode="auto">
          <a:xfrm>
            <a:off x="7239000" y="6524625"/>
            <a:ext cx="1905000" cy="33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Char char="•"/>
              <a:defRPr kumimoji="1" sz="2800">
                <a:solidFill>
                  <a:schemeClr val="tx1"/>
                </a:solidFill>
                <a:latin typeface="Verdana" panose="020B0604030504040204" pitchFamily="34" charset="0"/>
              </a:defRPr>
            </a:lvl1pPr>
            <a:lvl2pPr marL="742950" indent="-285750">
              <a:spcBef>
                <a:spcPct val="20000"/>
              </a:spcBef>
              <a:buClr>
                <a:srgbClr val="FF0000"/>
              </a:buClr>
              <a:buChar char="—"/>
              <a:defRPr kumimoji="1" sz="2400">
                <a:solidFill>
                  <a:schemeClr val="tx1"/>
                </a:solidFill>
                <a:latin typeface="Verdana" panose="020B0604030504040204" pitchFamily="34" charset="0"/>
              </a:defRPr>
            </a:lvl2pPr>
            <a:lvl3pPr marL="1143000" indent="-228600">
              <a:spcBef>
                <a:spcPct val="20000"/>
              </a:spcBef>
              <a:buClr>
                <a:srgbClr val="FF0000"/>
              </a:buClr>
              <a:buChar char="–"/>
              <a:defRPr kumimoji="1" sz="2000">
                <a:solidFill>
                  <a:schemeClr val="tx1"/>
                </a:solidFill>
                <a:latin typeface="Verdana" panose="020B0604030504040204" pitchFamily="34" charset="0"/>
              </a:defRPr>
            </a:lvl3pPr>
            <a:lvl4pPr marL="1600200" indent="-228600">
              <a:spcBef>
                <a:spcPct val="20000"/>
              </a:spcBef>
              <a:buClr>
                <a:srgbClr val="FF0000"/>
              </a:buClr>
              <a:buChar char="+"/>
              <a:defRPr kumimoji="1">
                <a:solidFill>
                  <a:schemeClr val="tx1"/>
                </a:solidFill>
                <a:latin typeface="Verdana" panose="020B0604030504040204" pitchFamily="34" charset="0"/>
              </a:defRPr>
            </a:lvl4pPr>
            <a:lvl5pPr marL="2057400" indent="-228600">
              <a:spcBef>
                <a:spcPct val="20000"/>
              </a:spcBef>
              <a:buClr>
                <a:srgbClr val="FF0000"/>
              </a:buClr>
              <a:buChar char="o"/>
              <a:defRPr kumimoj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FF0000"/>
              </a:buClr>
              <a:buChar char="o"/>
              <a:defRPr kumimoji="1">
                <a:solidFill>
                  <a:schemeClr val="tx1"/>
                </a:solidFill>
                <a:latin typeface="Verdana" panose="020B0604030504040204" pitchFamily="34" charset="0"/>
              </a:defRPr>
            </a:lvl9pPr>
          </a:lstStyle>
          <a:p>
            <a:pPr>
              <a:spcBef>
                <a:spcPct val="0"/>
              </a:spcBef>
              <a:buClrTx/>
              <a:buFontTx/>
              <a:buNone/>
            </a:pPr>
            <a:fld id="{03A0395C-714D-46D9-9B35-0185EC9F8C11}" type="slidenum">
              <a:rPr kumimoji="0" lang="en-US" altLang="tr-TR" sz="2400">
                <a:latin typeface="Times New Roman" panose="02020603050405020304" pitchFamily="18" charset="0"/>
              </a:rPr>
              <a:pPr>
                <a:spcBef>
                  <a:spcPct val="0"/>
                </a:spcBef>
                <a:buClrTx/>
                <a:buFontTx/>
                <a:buNone/>
              </a:pPr>
              <a:t>9</a:t>
            </a:fld>
            <a:endParaRPr kumimoji="0" lang="en-US" altLang="tr-TR" sz="2400">
              <a:latin typeface="Times New Roman" panose="02020603050405020304" pitchFamily="18" charset="0"/>
            </a:endParaRPr>
          </a:p>
        </p:txBody>
      </p:sp>
      <p:sp>
        <p:nvSpPr>
          <p:cNvPr id="22531" name="Rectangle 2">
            <a:extLst>
              <a:ext uri="{FF2B5EF4-FFF2-40B4-BE49-F238E27FC236}">
                <a16:creationId xmlns:a16="http://schemas.microsoft.com/office/drawing/2014/main" id="{589D4C91-27C5-2600-19DF-30CFE34A10D1}"/>
              </a:ext>
            </a:extLst>
          </p:cNvPr>
          <p:cNvSpPr>
            <a:spLocks noGrp="1" noChangeArrowheads="1"/>
          </p:cNvSpPr>
          <p:nvPr>
            <p:ph type="title"/>
          </p:nvPr>
        </p:nvSpPr>
        <p:spPr/>
        <p:txBody>
          <a:bodyPr/>
          <a:lstStyle/>
          <a:p>
            <a:r>
              <a:rPr lang="en-US" altLang="tr-TR"/>
              <a:t>Negation Special Case 1</a:t>
            </a:r>
          </a:p>
        </p:txBody>
      </p:sp>
      <p:sp>
        <p:nvSpPr>
          <p:cNvPr id="22532" name="Rectangle 3">
            <a:extLst>
              <a:ext uri="{FF2B5EF4-FFF2-40B4-BE49-F238E27FC236}">
                <a16:creationId xmlns:a16="http://schemas.microsoft.com/office/drawing/2014/main" id="{A81D8DC4-40CE-6C67-A317-D437088E39E1}"/>
              </a:ext>
            </a:extLst>
          </p:cNvPr>
          <p:cNvSpPr>
            <a:spLocks noGrp="1" noChangeArrowheads="1"/>
          </p:cNvSpPr>
          <p:nvPr>
            <p:ph type="body" idx="1"/>
          </p:nvPr>
        </p:nvSpPr>
        <p:spPr/>
        <p:txBody>
          <a:bodyPr/>
          <a:lstStyle/>
          <a:p>
            <a:r>
              <a:rPr lang="en-US" altLang="tr-TR"/>
              <a:t> 0 =                00000000</a:t>
            </a:r>
          </a:p>
          <a:p>
            <a:r>
              <a:rPr lang="en-US" altLang="tr-TR"/>
              <a:t>Bitwise not       11111111</a:t>
            </a:r>
          </a:p>
          <a:p>
            <a:r>
              <a:rPr lang="en-US" altLang="tr-TR"/>
              <a:t>Add 1 to LSB              +1</a:t>
            </a:r>
          </a:p>
          <a:p>
            <a:r>
              <a:rPr lang="en-US" altLang="tr-TR"/>
              <a:t>Result           1 00000000</a:t>
            </a:r>
          </a:p>
          <a:p>
            <a:r>
              <a:rPr lang="en-US" altLang="tr-TR"/>
              <a:t>Overflow is ignored, so:</a:t>
            </a:r>
          </a:p>
          <a:p>
            <a:r>
              <a:rPr lang="en-US" altLang="tr-TR"/>
              <a:t>- 0 = 0 </a:t>
            </a:r>
            <a:r>
              <a:rPr lang="en-US" altLang="tr-TR">
                <a:sym typeface="Symbol" panose="05050102010706020507" pitchFamily="18" charset="2"/>
              </a:rPr>
              <a:t></a:t>
            </a:r>
            <a:endParaRPr lang="en-US" altLang="tr-TR"/>
          </a:p>
        </p:txBody>
      </p:sp>
    </p:spTree>
  </p:cSld>
  <p:clrMapOvr>
    <a:masterClrMapping/>
  </p:clrMapOvr>
  <p:transition/>
</p:sld>
</file>

<file path=ppt/theme/theme1.xml><?xml version="1.0" encoding="utf-8"?>
<a:theme xmlns:a="http://schemas.openxmlformats.org/drawingml/2006/main" name="Bahcesehir master slide">
  <a:themeElements>
    <a:clrScheme name="Bahcesehir master slid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Bahcesehir master slid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Bahcesehir master slide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Bahcesehir master slid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Bahcesehir master slid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10461</TotalTime>
  <Words>2425</Words>
  <Application>Microsoft Office PowerPoint</Application>
  <PresentationFormat>Letter Paper (8.5x11 in)</PresentationFormat>
  <Paragraphs>421</Paragraphs>
  <Slides>57</Slides>
  <Notes>55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2" baseType="lpstr">
      <vt:lpstr>Arial</vt:lpstr>
      <vt:lpstr>Courier New</vt:lpstr>
      <vt:lpstr>Times New Roman</vt:lpstr>
      <vt:lpstr>Bahcesehir master slide</vt:lpstr>
      <vt:lpstr>Equation</vt:lpstr>
      <vt:lpstr>BLM5207 Computer Organization</vt:lpstr>
      <vt:lpstr>Arithmetic &amp; Logic Unit</vt:lpstr>
      <vt:lpstr>ALU Inputs and Outputs</vt:lpstr>
      <vt:lpstr>Integer Representation</vt:lpstr>
      <vt:lpstr>Sign-Magnitude</vt:lpstr>
      <vt:lpstr>Two’s Complement</vt:lpstr>
      <vt:lpstr>Characteristics of Twos Complement Representation and Arithmetic</vt:lpstr>
      <vt:lpstr>Benefits</vt:lpstr>
      <vt:lpstr>Negation Special Case 1</vt:lpstr>
      <vt:lpstr>Negation Special Case 2</vt:lpstr>
      <vt:lpstr>Range of Numbers</vt:lpstr>
      <vt:lpstr>Conversion Between Lengths</vt:lpstr>
      <vt:lpstr>Fixed-Point Representation</vt:lpstr>
      <vt:lpstr>Integer Arithmetic</vt:lpstr>
      <vt:lpstr>Addition and Subtraction</vt:lpstr>
      <vt:lpstr>Addition and Subtraction</vt:lpstr>
      <vt:lpstr>Addition of Numbers  in Twos Complement Representation</vt:lpstr>
      <vt:lpstr>Subtraction of Numbers in Twos Complement Representation (M – S)</vt:lpstr>
      <vt:lpstr>Hardware for Addition and Subtraction</vt:lpstr>
      <vt:lpstr>Multiplication</vt:lpstr>
      <vt:lpstr>Multiplication Example</vt:lpstr>
      <vt:lpstr>Unsigned Binary Multiplication</vt:lpstr>
      <vt:lpstr>Execution of Example</vt:lpstr>
      <vt:lpstr>Flowchart for Unsigned Binary Multiplication</vt:lpstr>
      <vt:lpstr>Multiplying Negative Numbers</vt:lpstr>
      <vt:lpstr>Booth’s Algorithm</vt:lpstr>
      <vt:lpstr>Example of Booth’s Algorithm</vt:lpstr>
      <vt:lpstr>Division</vt:lpstr>
      <vt:lpstr>Division of Unsigned Binary Integers</vt:lpstr>
      <vt:lpstr>Flowchart for Unsigned Binary Division</vt:lpstr>
      <vt:lpstr>Example</vt:lpstr>
      <vt:lpstr>Real Numbers</vt:lpstr>
      <vt:lpstr>PowerPoint Presentation</vt:lpstr>
      <vt:lpstr>Floating Point</vt:lpstr>
      <vt:lpstr>Floating Point Examples</vt:lpstr>
      <vt:lpstr>Signs for Floating Point</vt:lpstr>
      <vt:lpstr>Normalization</vt:lpstr>
      <vt:lpstr>FP Ranges</vt:lpstr>
      <vt:lpstr>Expressible Numbers</vt:lpstr>
      <vt:lpstr>Density of Floating Point Numbers</vt:lpstr>
      <vt:lpstr>IEEE 754</vt:lpstr>
      <vt:lpstr>IEEE 754 Formats</vt:lpstr>
      <vt:lpstr>IEEE 754 Format Parameters</vt:lpstr>
      <vt:lpstr>Interpretation of IEEE 754 Floating-Point Numbers</vt:lpstr>
      <vt:lpstr>Floating-Point Numbers and Arithmetic Operations</vt:lpstr>
      <vt:lpstr>A floating-point operation may produce  one of these conditions:</vt:lpstr>
      <vt:lpstr>FP Arithmetic +/-</vt:lpstr>
      <vt:lpstr>FP Arithmetic +/-   Phase 1</vt:lpstr>
      <vt:lpstr>FP Arithmetic +/-   Phase 2</vt:lpstr>
      <vt:lpstr>FP Arithmetic +/-   Phase 2</vt:lpstr>
      <vt:lpstr>FP Arithmetic +/-   Phase 3</vt:lpstr>
      <vt:lpstr>FP Arithmetic +/-   Phase 4</vt:lpstr>
      <vt:lpstr>FP Addition &amp; Subtraction Flowchart</vt:lpstr>
      <vt:lpstr>FP Arithmetic x/</vt:lpstr>
      <vt:lpstr>Floating Point Multiplication</vt:lpstr>
      <vt:lpstr>Floating Point Division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UTP Cable Connectors</dc:title>
  <dc:creator>N AYDIN</dc:creator>
  <cp:lastModifiedBy>Nizamettin AYDIN</cp:lastModifiedBy>
  <cp:revision>560</cp:revision>
  <dcterms:created xsi:type="dcterms:W3CDTF">2004-11-05T11:30:37Z</dcterms:created>
  <dcterms:modified xsi:type="dcterms:W3CDTF">2022-12-30T12:28:33Z</dcterms:modified>
</cp:coreProperties>
</file>