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35" r:id="rId2"/>
    <p:sldId id="662" r:id="rId3"/>
    <p:sldId id="663" r:id="rId4"/>
    <p:sldId id="664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  <p:sldId id="676" r:id="rId17"/>
    <p:sldId id="677" r:id="rId18"/>
    <p:sldId id="678" r:id="rId19"/>
    <p:sldId id="679" r:id="rId20"/>
    <p:sldId id="680" r:id="rId21"/>
    <p:sldId id="681" r:id="rId22"/>
    <p:sldId id="682" r:id="rId23"/>
    <p:sldId id="612" r:id="rId24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3300"/>
    <a:srgbClr val="CC0099"/>
    <a:srgbClr val="CC3300"/>
    <a:srgbClr val="FFFF99"/>
    <a:srgbClr val="00FF00"/>
    <a:srgbClr val="9966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1BD44-499C-4533-AAFF-FA2974D3849E}" v="1" dt="2022-11-11T15:49:13.820"/>
    <p1510:client id="{8EC5E760-E9BB-4B8D-8D6B-069B2002BE17}" v="64" dt="2022-11-11T12:59:39.042"/>
    <p1510:client id="{B94EAFFB-91CE-4D08-B18C-29C960C4D47F}" v="1" dt="2022-11-11T15:46:54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37" autoAdjust="0"/>
  </p:normalViewPr>
  <p:slideViewPr>
    <p:cSldViewPr>
      <p:cViewPr varScale="1">
        <p:scale>
          <a:sx n="70" d="100"/>
          <a:sy n="70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notesViewPr>
    <p:cSldViewPr>
      <p:cViewPr varScale="1">
        <p:scale>
          <a:sx n="56" d="100"/>
          <a:sy n="56" d="100"/>
        </p:scale>
        <p:origin x="-2922" y="-96"/>
      </p:cViewPr>
      <p:guideLst>
        <p:guide orient="horz" pos="304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10.xml"/><Relationship Id="rId12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6.xml"/><Relationship Id="rId5" Type="http://schemas.openxmlformats.org/officeDocument/2006/relationships/slide" Target="slides/slide6.xml"/><Relationship Id="rId15" Type="http://schemas.openxmlformats.org/officeDocument/2006/relationships/slide" Target="slides/slide21.xml"/><Relationship Id="rId10" Type="http://schemas.openxmlformats.org/officeDocument/2006/relationships/slide" Target="slides/slide15.xml"/><Relationship Id="rId4" Type="http://schemas.openxmlformats.org/officeDocument/2006/relationships/slide" Target="slides/slide4.xml"/><Relationship Id="rId9" Type="http://schemas.openxmlformats.org/officeDocument/2006/relationships/slide" Target="slides/slide14.xml"/><Relationship Id="rId14" Type="http://schemas.openxmlformats.org/officeDocument/2006/relationships/slide" Target="slides/slide2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zamettin AYDIN" userId="45c69f7b-6da4-41e6-a041-0ab696457aaa" providerId="ADAL" clId="{91E74C00-CF24-409E-A090-A411F8633176}"/>
    <pc:docChg chg="undo redo custSel addSld delSld modSld modMainMaster">
      <pc:chgData name="Nizamettin AYDIN" userId="45c69f7b-6da4-41e6-a041-0ab696457aaa" providerId="ADAL" clId="{91E74C00-CF24-409E-A090-A411F8633176}" dt="2022-10-14T09:41:45.223" v="168" actId="47"/>
      <pc:docMkLst>
        <pc:docMk/>
      </pc:docMkLst>
      <pc:sldChg chg="delSp modSp mod modAnim">
        <pc:chgData name="Nizamettin AYDIN" userId="45c69f7b-6da4-41e6-a041-0ab696457aaa" providerId="ADAL" clId="{91E74C00-CF24-409E-A090-A411F8633176}" dt="2022-10-07T15:50:14.738" v="109" actId="20577"/>
        <pc:sldMkLst>
          <pc:docMk/>
          <pc:sldMk cId="0" sldId="259"/>
        </pc:sldMkLst>
        <pc:spChg chg="mod">
          <ac:chgData name="Nizamettin AYDIN" userId="45c69f7b-6da4-41e6-a041-0ab696457aaa" providerId="ADAL" clId="{91E74C00-CF24-409E-A090-A411F8633176}" dt="2022-10-07T15:50:14.738" v="109" actId="20577"/>
          <ac:spMkLst>
            <pc:docMk/>
            <pc:sldMk cId="0" sldId="259"/>
            <ac:spMk id="11267" creationId="{00000000-0000-0000-0000-000000000000}"/>
          </ac:spMkLst>
        </pc:spChg>
        <pc:spChg chg="mod">
          <ac:chgData name="Nizamettin AYDIN" userId="45c69f7b-6da4-41e6-a041-0ab696457aaa" providerId="ADAL" clId="{91E74C00-CF24-409E-A090-A411F8633176}" dt="2022-10-07T15:49:26.120" v="105" actId="27636"/>
          <ac:spMkLst>
            <pc:docMk/>
            <pc:sldMk cId="0" sldId="259"/>
            <ac:spMk id="11270" creationId="{00000000-0000-0000-0000-000000000000}"/>
          </ac:spMkLst>
        </pc:spChg>
        <pc:picChg chg="del">
          <ac:chgData name="Nizamettin AYDIN" userId="45c69f7b-6da4-41e6-a041-0ab696457aaa" providerId="ADAL" clId="{91E74C00-CF24-409E-A090-A411F8633176}" dt="2022-10-07T15:49:16.747" v="101" actId="478"/>
          <ac:picMkLst>
            <pc:docMk/>
            <pc:sldMk cId="0" sldId="259"/>
            <ac:picMk id="11269" creationId="{00000000-0000-0000-0000-000000000000}"/>
          </ac:picMkLst>
        </pc:picChg>
      </pc:sldChg>
      <pc:sldChg chg="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65"/>
        </pc:sldMkLst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66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6"/>
            <ac:spMk id="6146" creationId="{9071EC13-B9A5-3ED3-C2E9-AB9E7AD4CC20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6"/>
            <ac:spMk id="6147" creationId="{77732602-7BEA-9273-DC3E-8C162625E612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67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7"/>
            <ac:spMk id="7170" creationId="{368B150A-494D-1AFB-59B1-B152ED0F64CC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7"/>
            <ac:spMk id="7171" creationId="{599E5E8C-F8FD-740C-BD1B-F75790CD932B}"/>
          </ac:spMkLst>
        </pc:spChg>
      </pc:sldChg>
      <pc:sldChg chg="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68"/>
        </pc:sldMkLst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69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9"/>
            <ac:spMk id="9218" creationId="{53963541-0BD6-6A9E-D993-E452AF64569F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69"/>
            <ac:spMk id="9219" creationId="{053AEFB9-B863-17B1-E7F0-917ACBC129FC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0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0"/>
            <ac:spMk id="10242" creationId="{B6FCB8EA-C60F-8656-AAFA-14B2EB18A54A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0"/>
            <ac:spMk id="10243" creationId="{7E940E9A-D48F-BF13-AA65-D45AEE065BC6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3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3"/>
            <ac:spMk id="15362" creationId="{42B7EAD1-4308-5866-DFAA-8FB69693FA3B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3"/>
            <ac:spMk id="15363" creationId="{909B8C28-C6E8-71C9-5B8F-E5BB2CFFFDB9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4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4"/>
            <ac:spMk id="16386" creationId="{A6AED819-6879-566C-0E8A-A5609EA5D36A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4"/>
            <ac:spMk id="16387" creationId="{2C3F38B4-2F06-8EB6-79F7-BA230C94B662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5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5"/>
            <ac:spMk id="18434" creationId="{B42ED504-8AA4-3E1A-C14C-9AC3700123B7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5"/>
            <ac:spMk id="18435" creationId="{6FB5C895-CF71-B6EE-5DFC-2125E070C9B9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6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6"/>
            <ac:spMk id="17410" creationId="{8C4D5BE9-C0F9-2E66-0875-5DB5E56E532F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76"/>
            <ac:spMk id="17411" creationId="{DCD41EBA-451B-DF70-8A88-814DBD18FEFA}"/>
          </ac:spMkLst>
        </pc:spChg>
      </pc:sldChg>
      <pc:sldChg chg="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79"/>
        </pc:sldMkLst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0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0"/>
            <ac:spMk id="12290" creationId="{42A0CC97-1C77-5240-C0DC-AFD2157535EA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0"/>
            <ac:spMk id="12291" creationId="{33B08269-9E58-2B9C-7985-1F21B8E6F2E3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1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1"/>
            <ac:spMk id="13314" creationId="{42BA33E0-4119-60FB-F2C5-16C6D6FF08C2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1"/>
            <ac:spMk id="13315" creationId="{F170B208-83D1-6703-610E-2D36C7871206}"/>
          </ac:spMkLst>
        </pc:spChg>
      </pc:sldChg>
      <pc:sldChg chg="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2"/>
        </pc:sldMkLst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3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3"/>
            <ac:spMk id="20482" creationId="{70D46AB4-3E5B-B8FC-EDCD-215C10730189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3"/>
            <ac:spMk id="20483" creationId="{4EC4F638-3DED-02BA-48F0-77DB7781084C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4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4"/>
            <ac:spMk id="21506" creationId="{E9175ABF-2D42-E618-491A-7A94073DF276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4"/>
            <ac:spMk id="21507" creationId="{8093A575-C7F3-21B4-117D-757EED7A8690}"/>
          </ac:spMkLst>
        </pc:spChg>
      </pc:sldChg>
      <pc:sldChg chg="modSp add del">
        <pc:chgData name="Nizamettin AYDIN" userId="45c69f7b-6da4-41e6-a041-0ab696457aaa" providerId="ADAL" clId="{91E74C00-CF24-409E-A090-A411F8633176}" dt="2022-10-14T09:41:39.777" v="165"/>
        <pc:sldMkLst>
          <pc:docMk/>
          <pc:sldMk cId="0" sldId="285"/>
        </pc:sldMkLst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5"/>
            <ac:spMk id="19458" creationId="{D29D37BC-9680-7398-E6D9-9C27316DA0E0}"/>
          </ac:spMkLst>
        </pc:spChg>
        <pc:spChg chg="mod">
          <ac:chgData name="Nizamettin AYDIN" userId="45c69f7b-6da4-41e6-a041-0ab696457aaa" providerId="ADAL" clId="{91E74C00-CF24-409E-A090-A411F8633176}" dt="2022-10-14T09:40:52.174" v="163"/>
          <ac:spMkLst>
            <pc:docMk/>
            <pc:sldMk cId="0" sldId="285"/>
            <ac:spMk id="19459" creationId="{252CE935-7DD4-A866-F34B-54BE04FC94DE}"/>
          </ac:spMkLst>
        </pc:spChg>
      </pc:sldChg>
      <pc:sldChg chg="modSp">
        <pc:chgData name="Nizamettin AYDIN" userId="45c69f7b-6da4-41e6-a041-0ab696457aaa" providerId="ADAL" clId="{91E74C00-CF24-409E-A090-A411F8633176}" dt="2022-10-07T15:43:47.163" v="36" actId="20577"/>
        <pc:sldMkLst>
          <pc:docMk/>
          <pc:sldMk cId="0" sldId="326"/>
        </pc:sldMkLst>
        <pc:spChg chg="mod">
          <ac:chgData name="Nizamettin AYDIN" userId="45c69f7b-6da4-41e6-a041-0ab696457aaa" providerId="ADAL" clId="{91E74C00-CF24-409E-A090-A411F8633176}" dt="2022-10-07T15:43:47.163" v="36" actId="20577"/>
          <ac:spMkLst>
            <pc:docMk/>
            <pc:sldMk cId="0" sldId="326"/>
            <ac:spMk id="3076" creationId="{00000000-0000-0000-0000-000000000000}"/>
          </ac:spMkLst>
        </pc:spChg>
      </pc:sldChg>
      <pc:sldChg chg="modSp mod">
        <pc:chgData name="Nizamettin AYDIN" userId="45c69f7b-6da4-41e6-a041-0ab696457aaa" providerId="ADAL" clId="{91E74C00-CF24-409E-A090-A411F8633176}" dt="2022-10-07T15:44:17.232" v="37" actId="6549"/>
        <pc:sldMkLst>
          <pc:docMk/>
          <pc:sldMk cId="0" sldId="327"/>
        </pc:sldMkLst>
        <pc:spChg chg="mod">
          <ac:chgData name="Nizamettin AYDIN" userId="45c69f7b-6da4-41e6-a041-0ab696457aaa" providerId="ADAL" clId="{91E74C00-CF24-409E-A090-A411F8633176}" dt="2022-10-07T15:44:17.232" v="37" actId="6549"/>
          <ac:spMkLst>
            <pc:docMk/>
            <pc:sldMk cId="0" sldId="327"/>
            <ac:spMk id="4100" creationId="{00000000-0000-0000-0000-000000000000}"/>
          </ac:spMkLst>
        </pc:spChg>
      </pc:sldChg>
      <pc:sldChg chg="modSp">
        <pc:chgData name="Nizamettin AYDIN" userId="45c69f7b-6da4-41e6-a041-0ab696457aaa" providerId="ADAL" clId="{91E74C00-CF24-409E-A090-A411F8633176}" dt="2022-10-07T15:51:54.362" v="149" actId="20577"/>
        <pc:sldMkLst>
          <pc:docMk/>
          <pc:sldMk cId="0" sldId="329"/>
        </pc:sldMkLst>
        <pc:spChg chg="mod">
          <ac:chgData name="Nizamettin AYDIN" userId="45c69f7b-6da4-41e6-a041-0ab696457aaa" providerId="ADAL" clId="{91E74C00-CF24-409E-A090-A411F8633176}" dt="2022-10-07T15:51:54.362" v="149" actId="20577"/>
          <ac:spMkLst>
            <pc:docMk/>
            <pc:sldMk cId="0" sldId="329"/>
            <ac:spMk id="6147" creationId="{00000000-0000-0000-0000-000000000000}"/>
          </ac:spMkLst>
        </pc:spChg>
      </pc:sldChg>
      <pc:sldChg chg="modSp mod">
        <pc:chgData name="Nizamettin AYDIN" userId="45c69f7b-6da4-41e6-a041-0ab696457aaa" providerId="ADAL" clId="{91E74C00-CF24-409E-A090-A411F8633176}" dt="2022-10-07T15:42:58.772" v="14" actId="6549"/>
        <pc:sldMkLst>
          <pc:docMk/>
          <pc:sldMk cId="0" sldId="435"/>
        </pc:sldMkLst>
        <pc:spChg chg="mod">
          <ac:chgData name="Nizamettin AYDIN" userId="45c69f7b-6da4-41e6-a041-0ab696457aaa" providerId="ADAL" clId="{91E74C00-CF24-409E-A090-A411F8633176}" dt="2022-10-07T15:42:58.772" v="14" actId="6549"/>
          <ac:spMkLst>
            <pc:docMk/>
            <pc:sldMk cId="0" sldId="435"/>
            <ac:spMk id="5122" creationId="{00000000-0000-0000-0000-000000000000}"/>
          </ac:spMkLst>
        </pc:spChg>
      </pc:sldChg>
      <pc:sldChg chg="modSp modAnim">
        <pc:chgData name="Nizamettin AYDIN" userId="45c69f7b-6da4-41e6-a041-0ab696457aaa" providerId="ADAL" clId="{91E74C00-CF24-409E-A090-A411F8633176}" dt="2022-10-07T15:51:37.615" v="146" actId="6549"/>
        <pc:sldMkLst>
          <pc:docMk/>
          <pc:sldMk cId="1609994886" sldId="436"/>
        </pc:sldMkLst>
        <pc:spChg chg="mod">
          <ac:chgData name="Nizamettin AYDIN" userId="45c69f7b-6da4-41e6-a041-0ab696457aaa" providerId="ADAL" clId="{91E74C00-CF24-409E-A090-A411F8633176}" dt="2022-10-07T15:51:37.615" v="146" actId="6549"/>
          <ac:spMkLst>
            <pc:docMk/>
            <pc:sldMk cId="1609994886" sldId="436"/>
            <ac:spMk id="4100" creationId="{00000000-0000-0000-0000-000000000000}"/>
          </ac:spMkLst>
        </pc:spChg>
      </pc:sldChg>
      <pc:sldChg chg="delSp mod">
        <pc:chgData name="Nizamettin AYDIN" userId="45c69f7b-6da4-41e6-a041-0ab696457aaa" providerId="ADAL" clId="{91E74C00-CF24-409E-A090-A411F8633176}" dt="2022-10-14T09:33:38.063" v="151" actId="478"/>
        <pc:sldMkLst>
          <pc:docMk/>
          <pc:sldMk cId="0" sldId="479"/>
        </pc:sldMkLst>
        <pc:spChg chg="del">
          <ac:chgData name="Nizamettin AYDIN" userId="45c69f7b-6da4-41e6-a041-0ab696457aaa" providerId="ADAL" clId="{91E74C00-CF24-409E-A090-A411F8633176}" dt="2022-10-14T09:33:38.063" v="151" actId="478"/>
          <ac:spMkLst>
            <pc:docMk/>
            <pc:sldMk cId="0" sldId="479"/>
            <ac:spMk id="2" creationId="{00000000-0000-0000-0000-000000000000}"/>
          </ac:spMkLst>
        </pc:spChg>
      </pc:sldChg>
      <pc:sldChg chg="del">
        <pc:chgData name="Nizamettin AYDIN" userId="45c69f7b-6da4-41e6-a041-0ab696457aaa" providerId="ADAL" clId="{91E74C00-CF24-409E-A090-A411F8633176}" dt="2022-10-07T15:53:23.662" v="150" actId="2696"/>
        <pc:sldMkLst>
          <pc:docMk/>
          <pc:sldMk cId="0" sldId="504"/>
        </pc:sldMkLst>
      </pc:sldChg>
      <pc:sldChg chg="new add del">
        <pc:chgData name="Nizamettin AYDIN" userId="45c69f7b-6da4-41e6-a041-0ab696457aaa" providerId="ADAL" clId="{91E74C00-CF24-409E-A090-A411F8633176}" dt="2022-10-14T09:41:45.223" v="168" actId="47"/>
        <pc:sldMkLst>
          <pc:docMk/>
          <pc:sldMk cId="3519344528" sldId="514"/>
        </pc:sldMkLst>
      </pc:sldChg>
      <pc:sldChg chg="new del">
        <pc:chgData name="Nizamettin AYDIN" userId="45c69f7b-6da4-41e6-a041-0ab696457aaa" providerId="ADAL" clId="{91E74C00-CF24-409E-A090-A411F8633176}" dt="2022-10-14T09:41:40.623" v="166" actId="680"/>
        <pc:sldMkLst>
          <pc:docMk/>
          <pc:sldMk cId="3597882737" sldId="514"/>
        </pc:sldMkLst>
      </pc:sldChg>
      <pc:sldMasterChg chg="modSldLayout sldLayoutOrd">
        <pc:chgData name="Nizamettin AYDIN" userId="45c69f7b-6da4-41e6-a041-0ab696457aaa" providerId="ADAL" clId="{91E74C00-CF24-409E-A090-A411F8633176}" dt="2022-10-14T09:39:53.742" v="160" actId="20578"/>
        <pc:sldMasterMkLst>
          <pc:docMk/>
          <pc:sldMasterMk cId="0" sldId="2147483648"/>
        </pc:sldMasterMkLst>
        <pc:sldLayoutChg chg="modSp ord">
          <pc:chgData name="Nizamettin AYDIN" userId="45c69f7b-6da4-41e6-a041-0ab696457aaa" providerId="ADAL" clId="{91E74C00-CF24-409E-A090-A411F8633176}" dt="2022-10-14T09:39:53.742" v="160" actId="20578"/>
          <pc:sldLayoutMkLst>
            <pc:docMk/>
            <pc:sldMasterMk cId="0" sldId="2147483648"/>
            <pc:sldLayoutMk cId="4012611747" sldId="2147483678"/>
          </pc:sldLayoutMkLst>
          <pc:spChg chg="mod">
            <ac:chgData name="Nizamettin AYDIN" userId="45c69f7b-6da4-41e6-a041-0ab696457aaa" providerId="ADAL" clId="{91E74C00-CF24-409E-A090-A411F8633176}" dt="2022-10-14T09:35:56.365" v="158" actId="27636"/>
            <ac:spMkLst>
              <pc:docMk/>
              <pc:sldMasterMk cId="0" sldId="2147483648"/>
              <pc:sldLayoutMk cId="4012611747" sldId="2147483678"/>
              <ac:spMk id="3" creationId="{00000000-0000-0000-0000-000000000000}"/>
            </ac:spMkLst>
          </pc:spChg>
        </pc:sldLayoutChg>
      </pc:sldMasterChg>
    </pc:docChg>
  </pc:docChgLst>
  <pc:docChgLst>
    <pc:chgData name="Nizamettin AYDIN" userId="45c69f7b-6da4-41e6-a041-0ab696457aaa" providerId="ADAL" clId="{B94EAFFB-91CE-4D08-B18C-29C960C4D47F}"/>
    <pc:docChg chg="addSld delSld modSld">
      <pc:chgData name="Nizamettin AYDIN" userId="45c69f7b-6da4-41e6-a041-0ab696457aaa" providerId="ADAL" clId="{B94EAFFB-91CE-4D08-B18C-29C960C4D47F}" dt="2022-11-11T15:46:30.845" v="10" actId="47"/>
      <pc:docMkLst>
        <pc:docMk/>
      </pc:docMkLst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0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0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0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0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4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2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3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3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3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3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34"/>
        </pc:sldMkLst>
      </pc:sldChg>
      <pc:sldChg chg="modSp mod">
        <pc:chgData name="Nizamettin AYDIN" userId="45c69f7b-6da4-41e6-a041-0ab696457aaa" providerId="ADAL" clId="{B94EAFFB-91CE-4D08-B18C-29C960C4D47F}" dt="2022-11-11T15:46:01.471" v="1" actId="6549"/>
        <pc:sldMkLst>
          <pc:docMk/>
          <pc:sldMk cId="0" sldId="435"/>
        </pc:sldMkLst>
        <pc:spChg chg="mod">
          <ac:chgData name="Nizamettin AYDIN" userId="45c69f7b-6da4-41e6-a041-0ab696457aaa" providerId="ADAL" clId="{B94EAFFB-91CE-4D08-B18C-29C960C4D47F}" dt="2022-11-11T15:46:01.471" v="1" actId="6549"/>
          <ac:spMkLst>
            <pc:docMk/>
            <pc:sldMk cId="0" sldId="435"/>
            <ac:spMk id="5123" creationId="{00000000-0000-0000-0000-000000000000}"/>
          </ac:spMkLst>
        </pc:spChg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7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7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8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8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9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49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4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0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1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1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1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2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2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2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2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2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6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6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7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8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8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8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8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8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590"/>
        </pc:sldMkLst>
      </pc:sldChg>
      <pc:sldChg chg="del">
        <pc:chgData name="Nizamettin AYDIN" userId="45c69f7b-6da4-41e6-a041-0ab696457aaa" providerId="ADAL" clId="{B94EAFFB-91CE-4D08-B18C-29C960C4D47F}" dt="2022-11-11T15:46:11.817" v="3" actId="47"/>
        <pc:sldMkLst>
          <pc:docMk/>
          <pc:sldMk cId="1891889605" sldId="591"/>
        </pc:sldMkLst>
      </pc:sldChg>
      <pc:sldChg chg="del">
        <pc:chgData name="Nizamettin AYDIN" userId="45c69f7b-6da4-41e6-a041-0ab696457aaa" providerId="ADAL" clId="{B94EAFFB-91CE-4D08-B18C-29C960C4D47F}" dt="2022-11-11T15:46:15.290" v="5" actId="47"/>
        <pc:sldMkLst>
          <pc:docMk/>
          <pc:sldMk cId="4163598643" sldId="592"/>
        </pc:sldMkLst>
      </pc:sldChg>
      <pc:sldChg chg="del">
        <pc:chgData name="Nizamettin AYDIN" userId="45c69f7b-6da4-41e6-a041-0ab696457aaa" providerId="ADAL" clId="{B94EAFFB-91CE-4D08-B18C-29C960C4D47F}" dt="2022-11-11T15:46:16.101" v="6" actId="47"/>
        <pc:sldMkLst>
          <pc:docMk/>
          <pc:sldMk cId="300118879" sldId="593"/>
        </pc:sldMkLst>
      </pc:sldChg>
      <pc:sldChg chg="del">
        <pc:chgData name="Nizamettin AYDIN" userId="45c69f7b-6da4-41e6-a041-0ab696457aaa" providerId="ADAL" clId="{B94EAFFB-91CE-4D08-B18C-29C960C4D47F}" dt="2022-11-11T15:46:16.679" v="7" actId="47"/>
        <pc:sldMkLst>
          <pc:docMk/>
          <pc:sldMk cId="289399297" sldId="594"/>
        </pc:sldMkLst>
      </pc:sldChg>
      <pc:sldChg chg="del">
        <pc:chgData name="Nizamettin AYDIN" userId="45c69f7b-6da4-41e6-a041-0ab696457aaa" providerId="ADAL" clId="{B94EAFFB-91CE-4D08-B18C-29C960C4D47F}" dt="2022-11-11T15:46:21.556" v="9" actId="47"/>
        <pc:sldMkLst>
          <pc:docMk/>
          <pc:sldMk cId="2658379749" sldId="59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1205366631" sldId="59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2073833796" sldId="59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2492970810" sldId="59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1083867357" sldId="59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136648503" sldId="60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1649764893" sldId="60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113295277" sldId="60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76642224" sldId="604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218350673" sldId="60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3589333380" sldId="60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287384943" sldId="60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192359687" sldId="60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895262193" sldId="60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2999158422" sldId="61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3113652092" sldId="61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798807926" sldId="614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3259862137" sldId="61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3134529910" sldId="61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3411199646" sldId="61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1441512529" sldId="61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916475240" sldId="61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2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2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2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3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3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3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4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7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8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49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0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1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2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3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5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0" sldId="656"/>
        </pc:sldMkLst>
      </pc:sldChg>
      <pc:sldChg chg="del">
        <pc:chgData name="Nizamettin AYDIN" userId="45c69f7b-6da4-41e6-a041-0ab696457aaa" providerId="ADAL" clId="{B94EAFFB-91CE-4D08-B18C-29C960C4D47F}" dt="2022-11-11T15:46:30.845" v="10" actId="47"/>
        <pc:sldMkLst>
          <pc:docMk/>
          <pc:sldMk cId="492791437" sldId="657"/>
        </pc:sldMkLst>
      </pc:sldChg>
      <pc:sldChg chg="new">
        <pc:chgData name="Nizamettin AYDIN" userId="45c69f7b-6da4-41e6-a041-0ab696457aaa" providerId="ADAL" clId="{B94EAFFB-91CE-4D08-B18C-29C960C4D47F}" dt="2022-11-11T15:46:19.541" v="8" actId="680"/>
        <pc:sldMkLst>
          <pc:docMk/>
          <pc:sldMk cId="2492422448" sldId="658"/>
        </pc:sldMkLst>
      </pc:sldChg>
      <pc:sldChg chg="new del">
        <pc:chgData name="Nizamettin AYDIN" userId="45c69f7b-6da4-41e6-a041-0ab696457aaa" providerId="ADAL" clId="{B94EAFFB-91CE-4D08-B18C-29C960C4D47F}" dt="2022-11-11T15:46:14.518" v="4" actId="47"/>
        <pc:sldMkLst>
          <pc:docMk/>
          <pc:sldMk cId="2984276865" sldId="658"/>
        </pc:sldMkLst>
      </pc:sldChg>
      <pc:sldMasterChg chg="delSldLayout">
        <pc:chgData name="Nizamettin AYDIN" userId="45c69f7b-6da4-41e6-a041-0ab696457aaa" providerId="ADAL" clId="{B94EAFFB-91CE-4D08-B18C-29C960C4D47F}" dt="2022-11-11T15:46:30.845" v="10" actId="47"/>
        <pc:sldMasterMkLst>
          <pc:docMk/>
          <pc:sldMasterMk cId="0" sldId="2147483648"/>
        </pc:sldMasterMkLst>
        <pc:sldLayoutChg chg="del">
          <pc:chgData name="Nizamettin AYDIN" userId="45c69f7b-6da4-41e6-a041-0ab696457aaa" providerId="ADAL" clId="{B94EAFFB-91CE-4D08-B18C-29C960C4D47F}" dt="2022-11-11T15:46:30.845" v="10" actId="47"/>
          <pc:sldLayoutMkLst>
            <pc:docMk/>
            <pc:sldMasterMk cId="0" sldId="2147483648"/>
            <pc:sldLayoutMk cId="2541806278" sldId="2147483689"/>
          </pc:sldLayoutMkLst>
        </pc:sldLayoutChg>
      </pc:sldMasterChg>
    </pc:docChg>
  </pc:docChgLst>
  <pc:docChgLst>
    <pc:chgData name="Nizamettin AYDIN" userId="45c69f7b-6da4-41e6-a041-0ab696457aaa" providerId="ADAL" clId="{1951BD44-499C-4533-AAFF-FA2974D3849E}"/>
    <pc:docChg chg="delSld modSld">
      <pc:chgData name="Nizamettin AYDIN" userId="45c69f7b-6da4-41e6-a041-0ab696457aaa" providerId="ADAL" clId="{1951BD44-499C-4533-AAFF-FA2974D3849E}" dt="2022-11-11T15:49:50.990" v="2" actId="47"/>
      <pc:docMkLst>
        <pc:docMk/>
      </pc:docMkLst>
      <pc:sldChg chg="modSp mod">
        <pc:chgData name="Nizamettin AYDIN" userId="45c69f7b-6da4-41e6-a041-0ab696457aaa" providerId="ADAL" clId="{1951BD44-499C-4533-AAFF-FA2974D3849E}" dt="2022-11-11T15:48:41.661" v="0"/>
        <pc:sldMkLst>
          <pc:docMk/>
          <pc:sldMk cId="0" sldId="435"/>
        </pc:sldMkLst>
        <pc:spChg chg="mod">
          <ac:chgData name="Nizamettin AYDIN" userId="45c69f7b-6da4-41e6-a041-0ab696457aaa" providerId="ADAL" clId="{1951BD44-499C-4533-AAFF-FA2974D3849E}" dt="2022-11-11T15:48:41.661" v="0"/>
          <ac:spMkLst>
            <pc:docMk/>
            <pc:sldMk cId="0" sldId="435"/>
            <ac:spMk id="5123" creationId="{00000000-0000-0000-0000-000000000000}"/>
          </ac:spMkLst>
        </pc:spChg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25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2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27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2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29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0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1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2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3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4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5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7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39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0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1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2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3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4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5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7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49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0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1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2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3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4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5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7"/>
        </pc:sldMkLst>
      </pc:sldChg>
      <pc:sldChg chg="del">
        <pc:chgData name="Nizamettin AYDIN" userId="45c69f7b-6da4-41e6-a041-0ab696457aaa" providerId="ADAL" clId="{1951BD44-499C-4533-AAFF-FA2974D3849E}" dt="2022-11-11T15:49:50.990" v="2" actId="47"/>
        <pc:sldMkLst>
          <pc:docMk/>
          <pc:sldMk cId="2492422448" sldId="65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59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60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8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87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8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0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1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2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3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4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5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6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7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698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702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703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704"/>
        </pc:sldMkLst>
      </pc:sldChg>
      <pc:sldChg chg="del">
        <pc:chgData name="Nizamettin AYDIN" userId="45c69f7b-6da4-41e6-a041-0ab696457aaa" providerId="ADAL" clId="{1951BD44-499C-4533-AAFF-FA2974D3849E}" dt="2022-11-11T15:48:52.169" v="1" actId="47"/>
        <pc:sldMkLst>
          <pc:docMk/>
          <pc:sldMk cId="0" sldId="705"/>
        </pc:sldMkLst>
      </pc:sldChg>
    </pc:docChg>
  </pc:docChgLst>
  <pc:docChgLst>
    <pc:chgData name="Nizamettin AYDIN" userId="45c69f7b-6da4-41e6-a041-0ab696457aaa" providerId="ADAL" clId="{E7D13DB8-5265-406B-AD31-F2A926E65921}"/>
    <pc:docChg chg="undo custSel addSld delSld modSld sldOrd">
      <pc:chgData name="Nizamettin AYDIN" userId="45c69f7b-6da4-41e6-a041-0ab696457aaa" providerId="ADAL" clId="{E7D13DB8-5265-406B-AD31-F2A926E65921}" dt="2022-11-01T12:36:27.566" v="166" actId="680"/>
      <pc:docMkLst>
        <pc:docMk/>
      </pc:docMkLst>
      <pc:sldChg chg="addSp modSp modAnim">
        <pc:chgData name="Nizamettin AYDIN" userId="45c69f7b-6da4-41e6-a041-0ab696457aaa" providerId="ADAL" clId="{E7D13DB8-5265-406B-AD31-F2A926E65921}" dt="2022-11-01T11:50:21.710" v="77" actId="1076"/>
        <pc:sldMkLst>
          <pc:docMk/>
          <pc:sldMk cId="0" sldId="431"/>
        </pc:sldMkLst>
        <pc:spChg chg="add mod">
          <ac:chgData name="Nizamettin AYDIN" userId="45c69f7b-6da4-41e6-a041-0ab696457aaa" providerId="ADAL" clId="{E7D13DB8-5265-406B-AD31-F2A926E65921}" dt="2022-11-01T11:49:48.084" v="74" actId="571"/>
          <ac:spMkLst>
            <pc:docMk/>
            <pc:sldMk cId="0" sldId="431"/>
            <ac:spMk id="3" creationId="{C2C3787E-3613-7E35-B628-A8A8D0EDA13D}"/>
          </ac:spMkLst>
        </pc:spChg>
        <pc:spChg chg="mod">
          <ac:chgData name="Nizamettin AYDIN" userId="45c69f7b-6da4-41e6-a041-0ab696457aaa" providerId="ADAL" clId="{E7D13DB8-5265-406B-AD31-F2A926E65921}" dt="2022-11-01T11:50:21.710" v="77" actId="1076"/>
          <ac:spMkLst>
            <pc:docMk/>
            <pc:sldMk cId="0" sldId="431"/>
            <ac:spMk id="468995" creationId="{7385CD66-4D09-F5F2-3282-35E2D9292484}"/>
          </ac:spMkLst>
        </pc:spChg>
      </pc:sldChg>
      <pc:sldChg chg="addSp modSp modAnim">
        <pc:chgData name="Nizamettin AYDIN" userId="45c69f7b-6da4-41e6-a041-0ab696457aaa" providerId="ADAL" clId="{E7D13DB8-5265-406B-AD31-F2A926E65921}" dt="2022-11-01T11:48:50.937" v="71" actId="207"/>
        <pc:sldMkLst>
          <pc:docMk/>
          <pc:sldMk cId="0" sldId="432"/>
        </pc:sldMkLst>
        <pc:spChg chg="add mod">
          <ac:chgData name="Nizamettin AYDIN" userId="45c69f7b-6da4-41e6-a041-0ab696457aaa" providerId="ADAL" clId="{E7D13DB8-5265-406B-AD31-F2A926E65921}" dt="2022-11-01T11:48:33.235" v="70" actId="571"/>
          <ac:spMkLst>
            <pc:docMk/>
            <pc:sldMk cId="0" sldId="432"/>
            <ac:spMk id="3" creationId="{676BC7BB-F8FE-F339-80F7-0CB4BD6E4DE4}"/>
          </ac:spMkLst>
        </pc:spChg>
        <pc:spChg chg="mod">
          <ac:chgData name="Nizamettin AYDIN" userId="45c69f7b-6da4-41e6-a041-0ab696457aaa" providerId="ADAL" clId="{E7D13DB8-5265-406B-AD31-F2A926E65921}" dt="2022-11-01T11:48:50.937" v="71" actId="207"/>
          <ac:spMkLst>
            <pc:docMk/>
            <pc:sldMk cId="0" sldId="432"/>
            <ac:spMk id="470019" creationId="{7176B611-0122-4D0E-1CBC-30E1C66F65EE}"/>
          </ac:spMkLst>
        </pc:spChg>
      </pc:sldChg>
      <pc:sldChg chg="modSp">
        <pc:chgData name="Nizamettin AYDIN" userId="45c69f7b-6da4-41e6-a041-0ab696457aaa" providerId="ADAL" clId="{E7D13DB8-5265-406B-AD31-F2A926E65921}" dt="2022-11-01T11:50:57.857" v="80" actId="14100"/>
        <pc:sldMkLst>
          <pc:docMk/>
          <pc:sldMk cId="0" sldId="433"/>
        </pc:sldMkLst>
        <pc:spChg chg="mod">
          <ac:chgData name="Nizamettin AYDIN" userId="45c69f7b-6da4-41e6-a041-0ab696457aaa" providerId="ADAL" clId="{E7D13DB8-5265-406B-AD31-F2A926E65921}" dt="2022-11-01T11:50:57.857" v="80" actId="14100"/>
          <ac:spMkLst>
            <pc:docMk/>
            <pc:sldMk cId="0" sldId="433"/>
            <ac:spMk id="471043" creationId="{42EDE41D-553E-991A-9FFE-FD35E73FF4CB}"/>
          </ac:spMkLst>
        </pc:spChg>
      </pc:sldChg>
      <pc:sldChg chg="modSp">
        <pc:chgData name="Nizamettin AYDIN" userId="45c69f7b-6da4-41e6-a041-0ab696457aaa" providerId="ADAL" clId="{E7D13DB8-5265-406B-AD31-F2A926E65921}" dt="2022-11-01T11:52:30.131" v="81" actId="207"/>
        <pc:sldMkLst>
          <pc:docMk/>
          <pc:sldMk cId="0" sldId="434"/>
        </pc:sldMkLst>
        <pc:spChg chg="mod">
          <ac:chgData name="Nizamettin AYDIN" userId="45c69f7b-6da4-41e6-a041-0ab696457aaa" providerId="ADAL" clId="{E7D13DB8-5265-406B-AD31-F2A926E65921}" dt="2022-11-01T11:52:30.131" v="81" actId="207"/>
          <ac:spMkLst>
            <pc:docMk/>
            <pc:sldMk cId="0" sldId="434"/>
            <ac:spMk id="472067" creationId="{45D26EB9-7F71-DBAF-710A-56F184618AC1}"/>
          </ac:spMkLst>
        </pc:spChg>
      </pc:sldChg>
      <pc:sldChg chg="del">
        <pc:chgData name="Nizamettin AYDIN" userId="45c69f7b-6da4-41e6-a041-0ab696457aaa" providerId="ADAL" clId="{E7D13DB8-5265-406B-AD31-F2A926E65921}" dt="2022-11-01T11:38:34.917" v="3" actId="47"/>
        <pc:sldMkLst>
          <pc:docMk/>
          <pc:sldMk cId="0" sldId="471"/>
        </pc:sldMkLst>
      </pc:sldChg>
      <pc:sldChg chg="del">
        <pc:chgData name="Nizamettin AYDIN" userId="45c69f7b-6da4-41e6-a041-0ab696457aaa" providerId="ADAL" clId="{E7D13DB8-5265-406B-AD31-F2A926E65921}" dt="2022-11-01T11:44:39.769" v="55" actId="47"/>
        <pc:sldMkLst>
          <pc:docMk/>
          <pc:sldMk cId="0" sldId="562"/>
        </pc:sldMkLst>
      </pc:sldChg>
      <pc:sldChg chg="del">
        <pc:chgData name="Nizamettin AYDIN" userId="45c69f7b-6da4-41e6-a041-0ab696457aaa" providerId="ADAL" clId="{E7D13DB8-5265-406B-AD31-F2A926E65921}" dt="2022-11-01T11:41:52.454" v="29" actId="47"/>
        <pc:sldMkLst>
          <pc:docMk/>
          <pc:sldMk cId="0" sldId="563"/>
        </pc:sldMkLst>
      </pc:sldChg>
      <pc:sldChg chg="del">
        <pc:chgData name="Nizamettin AYDIN" userId="45c69f7b-6da4-41e6-a041-0ab696457aaa" providerId="ADAL" clId="{E7D13DB8-5265-406B-AD31-F2A926E65921}" dt="2022-11-01T11:44:36.795" v="54" actId="47"/>
        <pc:sldMkLst>
          <pc:docMk/>
          <pc:sldMk cId="0" sldId="564"/>
        </pc:sldMkLst>
      </pc:sldChg>
      <pc:sldChg chg="del">
        <pc:chgData name="Nizamettin AYDIN" userId="45c69f7b-6da4-41e6-a041-0ab696457aaa" providerId="ADAL" clId="{E7D13DB8-5265-406B-AD31-F2A926E65921}" dt="2022-11-01T11:45:08.547" v="56" actId="47"/>
        <pc:sldMkLst>
          <pc:docMk/>
          <pc:sldMk cId="0" sldId="565"/>
        </pc:sldMkLst>
      </pc:sldChg>
      <pc:sldChg chg="modSp mod">
        <pc:chgData name="Nizamettin AYDIN" userId="45c69f7b-6da4-41e6-a041-0ab696457aaa" providerId="ADAL" clId="{E7D13DB8-5265-406B-AD31-F2A926E65921}" dt="2022-11-01T11:45:52.846" v="60" actId="15"/>
        <pc:sldMkLst>
          <pc:docMk/>
          <pc:sldMk cId="0" sldId="566"/>
        </pc:sldMkLst>
        <pc:spChg chg="mod">
          <ac:chgData name="Nizamettin AYDIN" userId="45c69f7b-6da4-41e6-a041-0ab696457aaa" providerId="ADAL" clId="{E7D13DB8-5265-406B-AD31-F2A926E65921}" dt="2022-11-01T11:45:52.846" v="60" actId="15"/>
          <ac:spMkLst>
            <pc:docMk/>
            <pc:sldMk cId="0" sldId="566"/>
            <ac:spMk id="137219" creationId="{575B1AFD-5267-49E5-5C9F-D3779FB8AE0D}"/>
          </ac:spMkLst>
        </pc:spChg>
      </pc:sldChg>
      <pc:sldChg chg="del">
        <pc:chgData name="Nizamettin AYDIN" userId="45c69f7b-6da4-41e6-a041-0ab696457aaa" providerId="ADAL" clId="{E7D13DB8-5265-406B-AD31-F2A926E65921}" dt="2022-11-01T11:54:47.088" v="82" actId="47"/>
        <pc:sldMkLst>
          <pc:docMk/>
          <pc:sldMk cId="0" sldId="567"/>
        </pc:sldMkLst>
      </pc:sldChg>
      <pc:sldChg chg="del">
        <pc:chgData name="Nizamettin AYDIN" userId="45c69f7b-6da4-41e6-a041-0ab696457aaa" providerId="ADAL" clId="{E7D13DB8-5265-406B-AD31-F2A926E65921}" dt="2022-11-01T11:54:53.216" v="83" actId="47"/>
        <pc:sldMkLst>
          <pc:docMk/>
          <pc:sldMk cId="0" sldId="568"/>
        </pc:sldMkLst>
      </pc:sldChg>
      <pc:sldChg chg="del">
        <pc:chgData name="Nizamettin AYDIN" userId="45c69f7b-6da4-41e6-a041-0ab696457aaa" providerId="ADAL" clId="{E7D13DB8-5265-406B-AD31-F2A926E65921}" dt="2022-11-01T11:54:55.350" v="84" actId="47"/>
        <pc:sldMkLst>
          <pc:docMk/>
          <pc:sldMk cId="0" sldId="569"/>
        </pc:sldMkLst>
      </pc:sldChg>
      <pc:sldChg chg="modSp del mod">
        <pc:chgData name="Nizamettin AYDIN" userId="45c69f7b-6da4-41e6-a041-0ab696457aaa" providerId="ADAL" clId="{E7D13DB8-5265-406B-AD31-F2A926E65921}" dt="2022-11-01T11:57:21.491" v="104" actId="47"/>
        <pc:sldMkLst>
          <pc:docMk/>
          <pc:sldMk cId="0" sldId="570"/>
        </pc:sldMkLst>
        <pc:graphicFrameChg chg="mod modGraphic">
          <ac:chgData name="Nizamettin AYDIN" userId="45c69f7b-6da4-41e6-a041-0ab696457aaa" providerId="ADAL" clId="{E7D13DB8-5265-406B-AD31-F2A926E65921}" dt="2022-11-01T11:56:43.866" v="103" actId="20577"/>
          <ac:graphicFrameMkLst>
            <pc:docMk/>
            <pc:sldMk cId="0" sldId="570"/>
            <ac:graphicFrameMk id="798724" creationId="{C9F0BF0A-5CD6-8FF7-5089-81521BA4EBDB}"/>
          </ac:graphicFrameMkLst>
        </pc:graphicFrameChg>
      </pc:sldChg>
      <pc:sldChg chg="del">
        <pc:chgData name="Nizamettin AYDIN" userId="45c69f7b-6da4-41e6-a041-0ab696457aaa" providerId="ADAL" clId="{E7D13DB8-5265-406B-AD31-F2A926E65921}" dt="2022-11-01T11:57:27.202" v="105" actId="47"/>
        <pc:sldMkLst>
          <pc:docMk/>
          <pc:sldMk cId="0" sldId="571"/>
        </pc:sldMkLst>
      </pc:sldChg>
      <pc:sldChg chg="del">
        <pc:chgData name="Nizamettin AYDIN" userId="45c69f7b-6da4-41e6-a041-0ab696457aaa" providerId="ADAL" clId="{E7D13DB8-5265-406B-AD31-F2A926E65921}" dt="2022-11-01T11:57:29.839" v="106" actId="47"/>
        <pc:sldMkLst>
          <pc:docMk/>
          <pc:sldMk cId="0" sldId="572"/>
        </pc:sldMkLst>
      </pc:sldChg>
      <pc:sldChg chg="del">
        <pc:chgData name="Nizamettin AYDIN" userId="45c69f7b-6da4-41e6-a041-0ab696457aaa" providerId="ADAL" clId="{E7D13DB8-5265-406B-AD31-F2A926E65921}" dt="2022-11-01T11:57:36.552" v="107" actId="47"/>
        <pc:sldMkLst>
          <pc:docMk/>
          <pc:sldMk cId="0" sldId="573"/>
        </pc:sldMkLst>
      </pc:sldChg>
      <pc:sldChg chg="del">
        <pc:chgData name="Nizamettin AYDIN" userId="45c69f7b-6da4-41e6-a041-0ab696457aaa" providerId="ADAL" clId="{E7D13DB8-5265-406B-AD31-F2A926E65921}" dt="2022-11-01T11:57:40.533" v="108" actId="47"/>
        <pc:sldMkLst>
          <pc:docMk/>
          <pc:sldMk cId="0" sldId="574"/>
        </pc:sldMkLst>
      </pc:sldChg>
      <pc:sldChg chg="addSp modSp mod modAnim">
        <pc:chgData name="Nizamettin AYDIN" userId="45c69f7b-6da4-41e6-a041-0ab696457aaa" providerId="ADAL" clId="{E7D13DB8-5265-406B-AD31-F2A926E65921}" dt="2022-11-01T12:09:02.343" v="156" actId="1076"/>
        <pc:sldMkLst>
          <pc:docMk/>
          <pc:sldMk cId="0" sldId="575"/>
        </pc:sldMkLst>
        <pc:spChg chg="mod">
          <ac:chgData name="Nizamettin AYDIN" userId="45c69f7b-6da4-41e6-a041-0ab696457aaa" providerId="ADAL" clId="{E7D13DB8-5265-406B-AD31-F2A926E65921}" dt="2022-11-01T11:57:54.514" v="109" actId="255"/>
          <ac:spMkLst>
            <pc:docMk/>
            <pc:sldMk cId="0" sldId="575"/>
            <ac:spMk id="149506" creationId="{BA955635-7062-5C31-4425-A8306B652197}"/>
          </ac:spMkLst>
        </pc:spChg>
        <pc:spChg chg="mod">
          <ac:chgData name="Nizamettin AYDIN" userId="45c69f7b-6da4-41e6-a041-0ab696457aaa" providerId="ADAL" clId="{E7D13DB8-5265-406B-AD31-F2A926E65921}" dt="2022-11-01T12:00:18.046" v="127" actId="20577"/>
          <ac:spMkLst>
            <pc:docMk/>
            <pc:sldMk cId="0" sldId="575"/>
            <ac:spMk id="149507" creationId="{0AEAB41A-535D-67B6-5176-DBBFE1B95E2B}"/>
          </ac:spMkLst>
        </pc:spChg>
        <pc:grpChg chg="mod">
          <ac:chgData name="Nizamettin AYDIN" userId="45c69f7b-6da4-41e6-a041-0ab696457aaa" providerId="ADAL" clId="{E7D13DB8-5265-406B-AD31-F2A926E65921}" dt="2022-11-01T12:00:30.487" v="128" actId="1076"/>
          <ac:grpSpMkLst>
            <pc:docMk/>
            <pc:sldMk cId="0" sldId="575"/>
            <ac:grpSpMk id="149508" creationId="{E2D240D8-62A8-19B9-5432-9130DE42BDBD}"/>
          </ac:grpSpMkLst>
        </pc:grpChg>
        <pc:graphicFrameChg chg="add mod modGraphic">
          <ac:chgData name="Nizamettin AYDIN" userId="45c69f7b-6da4-41e6-a041-0ab696457aaa" providerId="ADAL" clId="{E7D13DB8-5265-406B-AD31-F2A926E65921}" dt="2022-11-01T12:09:02.343" v="156" actId="1076"/>
          <ac:graphicFrameMkLst>
            <pc:docMk/>
            <pc:sldMk cId="0" sldId="575"/>
            <ac:graphicFrameMk id="3" creationId="{8C7304C0-0BD5-B183-308A-3CF1AE3C1211}"/>
          </ac:graphicFrameMkLst>
        </pc:graphicFrameChg>
      </pc:sldChg>
      <pc:sldChg chg="modSp del mod">
        <pc:chgData name="Nizamettin AYDIN" userId="45c69f7b-6da4-41e6-a041-0ab696457aaa" providerId="ADAL" clId="{E7D13DB8-5265-406B-AD31-F2A926E65921}" dt="2022-11-01T12:04:48.915" v="139" actId="47"/>
        <pc:sldMkLst>
          <pc:docMk/>
          <pc:sldMk cId="0" sldId="576"/>
        </pc:sldMkLst>
        <pc:graphicFrameChg chg="modGraphic">
          <ac:chgData name="Nizamettin AYDIN" userId="45c69f7b-6da4-41e6-a041-0ab696457aaa" providerId="ADAL" clId="{E7D13DB8-5265-406B-AD31-F2A926E65921}" dt="2022-11-01T11:59:03.588" v="116" actId="20577"/>
          <ac:graphicFrameMkLst>
            <pc:docMk/>
            <pc:sldMk cId="0" sldId="576"/>
            <ac:graphicFrameMk id="806915" creationId="{4B0D4D4B-D7E5-B5F0-F83C-AA3F1A02FD61}"/>
          </ac:graphicFrameMkLst>
        </pc:graphicFrameChg>
      </pc:sldChg>
      <pc:sldChg chg="del">
        <pc:chgData name="Nizamettin AYDIN" userId="45c69f7b-6da4-41e6-a041-0ab696457aaa" providerId="ADAL" clId="{E7D13DB8-5265-406B-AD31-F2A926E65921}" dt="2022-11-01T12:09:24.757" v="157" actId="47"/>
        <pc:sldMkLst>
          <pc:docMk/>
          <pc:sldMk cId="0" sldId="577"/>
        </pc:sldMkLst>
      </pc:sldChg>
      <pc:sldChg chg="del">
        <pc:chgData name="Nizamettin AYDIN" userId="45c69f7b-6da4-41e6-a041-0ab696457aaa" providerId="ADAL" clId="{E7D13DB8-5265-406B-AD31-F2A926E65921}" dt="2022-11-01T12:09:33.529" v="158" actId="47"/>
        <pc:sldMkLst>
          <pc:docMk/>
          <pc:sldMk cId="0" sldId="578"/>
        </pc:sldMkLst>
      </pc:sldChg>
      <pc:sldChg chg="del">
        <pc:chgData name="Nizamettin AYDIN" userId="45c69f7b-6da4-41e6-a041-0ab696457aaa" providerId="ADAL" clId="{E7D13DB8-5265-406B-AD31-F2A926E65921}" dt="2022-11-01T12:13:47.949" v="160" actId="47"/>
        <pc:sldMkLst>
          <pc:docMk/>
          <pc:sldMk cId="0" sldId="579"/>
        </pc:sldMkLst>
      </pc:sldChg>
      <pc:sldChg chg="modSp mod">
        <pc:chgData name="Nizamettin AYDIN" userId="45c69f7b-6da4-41e6-a041-0ab696457aaa" providerId="ADAL" clId="{E7D13DB8-5265-406B-AD31-F2A926E65921}" dt="2022-11-01T12:10:23.855" v="159" actId="255"/>
        <pc:sldMkLst>
          <pc:docMk/>
          <pc:sldMk cId="0" sldId="580"/>
        </pc:sldMkLst>
        <pc:spChg chg="mod">
          <ac:chgData name="Nizamettin AYDIN" userId="45c69f7b-6da4-41e6-a041-0ab696457aaa" providerId="ADAL" clId="{E7D13DB8-5265-406B-AD31-F2A926E65921}" dt="2022-11-01T12:10:23.855" v="159" actId="255"/>
          <ac:spMkLst>
            <pc:docMk/>
            <pc:sldMk cId="0" sldId="580"/>
            <ac:spMk id="154626" creationId="{EA08EF35-CA14-E233-6C44-79E406F13D3C}"/>
          </ac:spMkLst>
        </pc:spChg>
      </pc:sldChg>
      <pc:sldChg chg="del">
        <pc:chgData name="Nizamettin AYDIN" userId="45c69f7b-6da4-41e6-a041-0ab696457aaa" providerId="ADAL" clId="{E7D13DB8-5265-406B-AD31-F2A926E65921}" dt="2022-11-01T12:36:11.584" v="161" actId="47"/>
        <pc:sldMkLst>
          <pc:docMk/>
          <pc:sldMk cId="0" sldId="581"/>
        </pc:sldMkLst>
      </pc:sldChg>
      <pc:sldChg chg="del">
        <pc:chgData name="Nizamettin AYDIN" userId="45c69f7b-6da4-41e6-a041-0ab696457aaa" providerId="ADAL" clId="{E7D13DB8-5265-406B-AD31-F2A926E65921}" dt="2022-11-01T12:36:14.040" v="162" actId="47"/>
        <pc:sldMkLst>
          <pc:docMk/>
          <pc:sldMk cId="0" sldId="582"/>
        </pc:sldMkLst>
      </pc:sldChg>
      <pc:sldChg chg="del">
        <pc:chgData name="Nizamettin AYDIN" userId="45c69f7b-6da4-41e6-a041-0ab696457aaa" providerId="ADAL" clId="{E7D13DB8-5265-406B-AD31-F2A926E65921}" dt="2022-11-01T12:36:16.438" v="163" actId="47"/>
        <pc:sldMkLst>
          <pc:docMk/>
          <pc:sldMk cId="0" sldId="583"/>
        </pc:sldMkLst>
      </pc:sldChg>
      <pc:sldChg chg="del">
        <pc:chgData name="Nizamettin AYDIN" userId="45c69f7b-6da4-41e6-a041-0ab696457aaa" providerId="ADAL" clId="{E7D13DB8-5265-406B-AD31-F2A926E65921}" dt="2022-11-01T12:36:17.825" v="164" actId="47"/>
        <pc:sldMkLst>
          <pc:docMk/>
          <pc:sldMk cId="0" sldId="584"/>
        </pc:sldMkLst>
      </pc:sldChg>
      <pc:sldChg chg="del">
        <pc:chgData name="Nizamettin AYDIN" userId="45c69f7b-6da4-41e6-a041-0ab696457aaa" providerId="ADAL" clId="{E7D13DB8-5265-406B-AD31-F2A926E65921}" dt="2022-11-01T12:36:19.844" v="165" actId="47"/>
        <pc:sldMkLst>
          <pc:docMk/>
          <pc:sldMk cId="0" sldId="585"/>
        </pc:sldMkLst>
      </pc:sldChg>
      <pc:sldChg chg="new">
        <pc:chgData name="Nizamettin AYDIN" userId="45c69f7b-6da4-41e6-a041-0ab696457aaa" providerId="ADAL" clId="{E7D13DB8-5265-406B-AD31-F2A926E65921}" dt="2022-11-01T11:38:31.090" v="2" actId="680"/>
        <pc:sldMkLst>
          <pc:docMk/>
          <pc:sldMk cId="1257918680" sldId="610"/>
        </pc:sldMkLst>
      </pc:sldChg>
      <pc:sldChg chg="new del">
        <pc:chgData name="Nizamettin AYDIN" userId="45c69f7b-6da4-41e6-a041-0ab696457aaa" providerId="ADAL" clId="{E7D13DB8-5265-406B-AD31-F2A926E65921}" dt="2022-11-01T11:38:24.492" v="1" actId="680"/>
        <pc:sldMkLst>
          <pc:docMk/>
          <pc:sldMk cId="3687786662" sldId="610"/>
        </pc:sldMkLst>
      </pc:sldChg>
      <pc:sldChg chg="addSp modSp new mod ord">
        <pc:chgData name="Nizamettin AYDIN" userId="45c69f7b-6da4-41e6-a041-0ab696457aaa" providerId="ADAL" clId="{E7D13DB8-5265-406B-AD31-F2A926E65921}" dt="2022-11-01T11:44:28.593" v="53" actId="1076"/>
        <pc:sldMkLst>
          <pc:docMk/>
          <pc:sldMk cId="2999158422" sldId="611"/>
        </pc:sldMkLst>
        <pc:spChg chg="mod">
          <ac:chgData name="Nizamettin AYDIN" userId="45c69f7b-6da4-41e6-a041-0ab696457aaa" providerId="ADAL" clId="{E7D13DB8-5265-406B-AD31-F2A926E65921}" dt="2022-11-01T11:39:48.240" v="7"/>
          <ac:spMkLst>
            <pc:docMk/>
            <pc:sldMk cId="2999158422" sldId="611"/>
            <ac:spMk id="2" creationId="{B6B1A9BE-B436-DF10-6FC6-F05BC42419D5}"/>
          </ac:spMkLst>
        </pc:spChg>
        <pc:spChg chg="mod">
          <ac:chgData name="Nizamettin AYDIN" userId="45c69f7b-6da4-41e6-a041-0ab696457aaa" providerId="ADAL" clId="{E7D13DB8-5265-406B-AD31-F2A926E65921}" dt="2022-11-01T11:43:14.817" v="47" actId="6549"/>
          <ac:spMkLst>
            <pc:docMk/>
            <pc:sldMk cId="2999158422" sldId="611"/>
            <ac:spMk id="3" creationId="{BD3913AB-E535-641F-2DFF-B7C3DA2A5BC5}"/>
          </ac:spMkLst>
        </pc:spChg>
        <pc:graphicFrameChg chg="add mod modGraphic">
          <ac:chgData name="Nizamettin AYDIN" userId="45c69f7b-6da4-41e6-a041-0ab696457aaa" providerId="ADAL" clId="{E7D13DB8-5265-406B-AD31-F2A926E65921}" dt="2022-11-01T11:41:45.224" v="28" actId="1076"/>
          <ac:graphicFrameMkLst>
            <pc:docMk/>
            <pc:sldMk cId="2999158422" sldId="611"/>
            <ac:graphicFrameMk id="5" creationId="{5032C1C9-59A3-DED7-E6F6-A4B43116B303}"/>
          </ac:graphicFrameMkLst>
        </pc:graphicFrameChg>
        <pc:graphicFrameChg chg="add mod modGraphic">
          <ac:chgData name="Nizamettin AYDIN" userId="45c69f7b-6da4-41e6-a041-0ab696457aaa" providerId="ADAL" clId="{E7D13DB8-5265-406B-AD31-F2A926E65921}" dt="2022-11-01T11:44:28.593" v="53" actId="1076"/>
          <ac:graphicFrameMkLst>
            <pc:docMk/>
            <pc:sldMk cId="2999158422" sldId="611"/>
            <ac:graphicFrameMk id="6" creationId="{55AAFB08-AE8F-FC53-11E8-78AB81C75AAA}"/>
          </ac:graphicFrameMkLst>
        </pc:graphicFrameChg>
      </pc:sldChg>
      <pc:sldChg chg="new">
        <pc:chgData name="Nizamettin AYDIN" userId="45c69f7b-6da4-41e6-a041-0ab696457aaa" providerId="ADAL" clId="{E7D13DB8-5265-406B-AD31-F2A926E65921}" dt="2022-11-01T12:36:27.566" v="166" actId="680"/>
        <pc:sldMkLst>
          <pc:docMk/>
          <pc:sldMk cId="553156656" sldId="612"/>
        </pc:sldMkLst>
      </pc:sldChg>
      <pc:sldMasterChg chg="delSldLayout">
        <pc:chgData name="Nizamettin AYDIN" userId="45c69f7b-6da4-41e6-a041-0ab696457aaa" providerId="ADAL" clId="{E7D13DB8-5265-406B-AD31-F2A926E65921}" dt="2022-11-01T11:57:36.552" v="107" actId="47"/>
        <pc:sldMasterMkLst>
          <pc:docMk/>
          <pc:sldMasterMk cId="0" sldId="2147483648"/>
        </pc:sldMasterMkLst>
        <pc:sldLayoutChg chg="del">
          <pc:chgData name="Nizamettin AYDIN" userId="45c69f7b-6da4-41e6-a041-0ab696457aaa" providerId="ADAL" clId="{E7D13DB8-5265-406B-AD31-F2A926E65921}" dt="2022-11-01T11:44:36.795" v="54" actId="47"/>
          <pc:sldLayoutMkLst>
            <pc:docMk/>
            <pc:sldMasterMk cId="0" sldId="2147483648"/>
            <pc:sldLayoutMk cId="1549652225" sldId="2147483690"/>
          </pc:sldLayoutMkLst>
        </pc:sldLayoutChg>
        <pc:sldLayoutChg chg="del">
          <pc:chgData name="Nizamettin AYDIN" userId="45c69f7b-6da4-41e6-a041-0ab696457aaa" providerId="ADAL" clId="{E7D13DB8-5265-406B-AD31-F2A926E65921}" dt="2022-11-01T11:57:36.552" v="107" actId="47"/>
          <pc:sldLayoutMkLst>
            <pc:docMk/>
            <pc:sldMasterMk cId="0" sldId="2147483648"/>
            <pc:sldLayoutMk cId="3063715383" sldId="2147483692"/>
          </pc:sldLayoutMkLst>
        </pc:sldLayoutChg>
      </pc:sldMasterChg>
    </pc:docChg>
  </pc:docChgLst>
  <pc:docChgLst>
    <pc:chgData name="Nizamettin AYDIN" userId="45c69f7b-6da4-41e6-a041-0ab696457aaa" providerId="ADAL" clId="{8EC5E760-E9BB-4B8D-8D6B-069B2002BE17}"/>
    <pc:docChg chg="undo redo custSel addSld delSld modSld">
      <pc:chgData name="Nizamettin AYDIN" userId="45c69f7b-6da4-41e6-a041-0ab696457aaa" providerId="ADAL" clId="{8EC5E760-E9BB-4B8D-8D6B-069B2002BE17}" dt="2022-11-11T13:00:43.863" v="123" actId="47"/>
      <pc:docMkLst>
        <pc:docMk/>
      </pc:docMkLst>
      <pc:sldChg chg="del">
        <pc:chgData name="Nizamettin AYDIN" userId="45c69f7b-6da4-41e6-a041-0ab696457aaa" providerId="ADAL" clId="{8EC5E760-E9BB-4B8D-8D6B-069B2002BE17}" dt="2022-11-11T12:33:11.992" v="0" actId="47"/>
        <pc:sldMkLst>
          <pc:docMk/>
          <pc:sldMk cId="0" sldId="404"/>
        </pc:sldMkLst>
      </pc:sldChg>
      <pc:sldChg chg="del">
        <pc:chgData name="Nizamettin AYDIN" userId="45c69f7b-6da4-41e6-a041-0ab696457aaa" providerId="ADAL" clId="{8EC5E760-E9BB-4B8D-8D6B-069B2002BE17}" dt="2022-11-11T12:33:46.315" v="1" actId="47"/>
        <pc:sldMkLst>
          <pc:docMk/>
          <pc:sldMk cId="0" sldId="480"/>
        </pc:sldMkLst>
      </pc:sldChg>
      <pc:sldChg chg="addSp delSp modSp mod">
        <pc:chgData name="Nizamettin AYDIN" userId="45c69f7b-6da4-41e6-a041-0ab696457aaa" providerId="ADAL" clId="{8EC5E760-E9BB-4B8D-8D6B-069B2002BE17}" dt="2022-11-11T12:45:58.564" v="84" actId="179"/>
        <pc:sldMkLst>
          <pc:docMk/>
          <pc:sldMk cId="0" sldId="506"/>
        </pc:sldMkLst>
        <pc:spChg chg="mod">
          <ac:chgData name="Nizamettin AYDIN" userId="45c69f7b-6da4-41e6-a041-0ab696457aaa" providerId="ADAL" clId="{8EC5E760-E9BB-4B8D-8D6B-069B2002BE17}" dt="2022-11-11T12:45:58.564" v="84" actId="179"/>
          <ac:spMkLst>
            <pc:docMk/>
            <pc:sldMk cId="0" sldId="506"/>
            <ac:spMk id="60419" creationId="{908584CD-38F1-DEBF-26E3-35A8490BF60A}"/>
          </ac:spMkLst>
        </pc:spChg>
        <pc:picChg chg="add mod">
          <ac:chgData name="Nizamettin AYDIN" userId="45c69f7b-6da4-41e6-a041-0ab696457aaa" providerId="ADAL" clId="{8EC5E760-E9BB-4B8D-8D6B-069B2002BE17}" dt="2022-11-11T12:45:19.147" v="78" actId="1076"/>
          <ac:picMkLst>
            <pc:docMk/>
            <pc:sldMk cId="0" sldId="506"/>
            <ac:picMk id="3" creationId="{6F380E9B-436F-D173-FB65-01FA0032ECA9}"/>
          </ac:picMkLst>
        </pc:picChg>
        <pc:picChg chg="add del mod">
          <ac:chgData name="Nizamettin AYDIN" userId="45c69f7b-6da4-41e6-a041-0ab696457aaa" providerId="ADAL" clId="{8EC5E760-E9BB-4B8D-8D6B-069B2002BE17}" dt="2022-11-11T12:43:52.061" v="52"/>
          <ac:picMkLst>
            <pc:docMk/>
            <pc:sldMk cId="0" sldId="506"/>
            <ac:picMk id="4" creationId="{D0D3CBB9-CE54-5B7A-8669-919D4C8A35FA}"/>
          </ac:picMkLst>
        </pc:picChg>
        <pc:picChg chg="add mod">
          <ac:chgData name="Nizamettin AYDIN" userId="45c69f7b-6da4-41e6-a041-0ab696457aaa" providerId="ADAL" clId="{8EC5E760-E9BB-4B8D-8D6B-069B2002BE17}" dt="2022-11-11T12:45:23.923" v="79" actId="14100"/>
          <ac:picMkLst>
            <pc:docMk/>
            <pc:sldMk cId="0" sldId="506"/>
            <ac:picMk id="5" creationId="{5EA3DEBA-693B-9B93-7B25-08703CA68F92}"/>
          </ac:picMkLst>
        </pc:picChg>
      </pc:sldChg>
      <pc:sldChg chg="modSp mod">
        <pc:chgData name="Nizamettin AYDIN" userId="45c69f7b-6da4-41e6-a041-0ab696457aaa" providerId="ADAL" clId="{8EC5E760-E9BB-4B8D-8D6B-069B2002BE17}" dt="2022-11-11T12:49:30.770" v="92" actId="6549"/>
        <pc:sldMkLst>
          <pc:docMk/>
          <pc:sldMk cId="0" sldId="507"/>
        </pc:sldMkLst>
        <pc:spChg chg="mod">
          <ac:chgData name="Nizamettin AYDIN" userId="45c69f7b-6da4-41e6-a041-0ab696457aaa" providerId="ADAL" clId="{8EC5E760-E9BB-4B8D-8D6B-069B2002BE17}" dt="2022-11-11T12:49:30.770" v="92" actId="6549"/>
          <ac:spMkLst>
            <pc:docMk/>
            <pc:sldMk cId="0" sldId="507"/>
            <ac:spMk id="62467" creationId="{B69C8CC8-7EC5-EFFF-2873-0DB9D402FCC8}"/>
          </ac:spMkLst>
        </pc:spChg>
      </pc:sldChg>
      <pc:sldChg chg="del">
        <pc:chgData name="Nizamettin AYDIN" userId="45c69f7b-6da4-41e6-a041-0ab696457aaa" providerId="ADAL" clId="{8EC5E760-E9BB-4B8D-8D6B-069B2002BE17}" dt="2022-11-11T12:55:52.195" v="113" actId="47"/>
        <pc:sldMkLst>
          <pc:docMk/>
          <pc:sldMk cId="0" sldId="514"/>
        </pc:sldMkLst>
      </pc:sldChg>
      <pc:sldChg chg="del">
        <pc:chgData name="Nizamettin AYDIN" userId="45c69f7b-6da4-41e6-a041-0ab696457aaa" providerId="ADAL" clId="{8EC5E760-E9BB-4B8D-8D6B-069B2002BE17}" dt="2022-11-11T12:35:43.145" v="2" actId="2696"/>
        <pc:sldMkLst>
          <pc:docMk/>
          <pc:sldMk cId="0" sldId="560"/>
        </pc:sldMkLst>
      </pc:sldChg>
      <pc:sldChg chg="modSp mod">
        <pc:chgData name="Nizamettin AYDIN" userId="45c69f7b-6da4-41e6-a041-0ab696457aaa" providerId="ADAL" clId="{8EC5E760-E9BB-4B8D-8D6B-069B2002BE17}" dt="2022-11-11T12:58:08.571" v="119"/>
        <pc:sldMkLst>
          <pc:docMk/>
          <pc:sldMk cId="0" sldId="561"/>
        </pc:sldMkLst>
        <pc:spChg chg="mod">
          <ac:chgData name="Nizamettin AYDIN" userId="45c69f7b-6da4-41e6-a041-0ab696457aaa" providerId="ADAL" clId="{8EC5E760-E9BB-4B8D-8D6B-069B2002BE17}" dt="2022-11-11T12:58:08.571" v="119"/>
          <ac:spMkLst>
            <pc:docMk/>
            <pc:sldMk cId="0" sldId="561"/>
            <ac:spMk id="74754" creationId="{52BEDDA8-ED0C-458B-872D-2F4E764B29E2}"/>
          </ac:spMkLst>
        </pc:spChg>
      </pc:sldChg>
      <pc:sldChg chg="modAnim">
        <pc:chgData name="Nizamettin AYDIN" userId="45c69f7b-6da4-41e6-a041-0ab696457aaa" providerId="ADAL" clId="{8EC5E760-E9BB-4B8D-8D6B-069B2002BE17}" dt="2022-11-11T12:59:39.042" v="122"/>
        <pc:sldMkLst>
          <pc:docMk/>
          <pc:sldMk cId="0" sldId="588"/>
        </pc:sldMkLst>
      </pc:sldChg>
      <pc:sldChg chg="modAnim">
        <pc:chgData name="Nizamettin AYDIN" userId="45c69f7b-6da4-41e6-a041-0ab696457aaa" providerId="ADAL" clId="{8EC5E760-E9BB-4B8D-8D6B-069B2002BE17}" dt="2022-11-11T12:59:32.628" v="121"/>
        <pc:sldMkLst>
          <pc:docMk/>
          <pc:sldMk cId="0" sldId="589"/>
        </pc:sldMkLst>
      </pc:sldChg>
      <pc:sldChg chg="modSp">
        <pc:chgData name="Nizamettin AYDIN" userId="45c69f7b-6da4-41e6-a041-0ab696457aaa" providerId="ADAL" clId="{8EC5E760-E9BB-4B8D-8D6B-069B2002BE17}" dt="2022-11-11T12:57:51.387" v="118" actId="14100"/>
        <pc:sldMkLst>
          <pc:docMk/>
          <pc:sldMk cId="1083867357" sldId="599"/>
        </pc:sldMkLst>
        <pc:spChg chg="mod">
          <ac:chgData name="Nizamettin AYDIN" userId="45c69f7b-6da4-41e6-a041-0ab696457aaa" providerId="ADAL" clId="{8EC5E760-E9BB-4B8D-8D6B-069B2002BE17}" dt="2022-11-11T12:57:51.387" v="118" actId="14100"/>
          <ac:spMkLst>
            <pc:docMk/>
            <pc:sldMk cId="1083867357" sldId="599"/>
            <ac:spMk id="3" creationId="{3BD306FC-6480-A665-0D7F-CB0E7E44601B}"/>
          </ac:spMkLst>
        </pc:spChg>
      </pc:sldChg>
      <pc:sldChg chg="del">
        <pc:chgData name="Nizamettin AYDIN" userId="45c69f7b-6da4-41e6-a041-0ab696457aaa" providerId="ADAL" clId="{8EC5E760-E9BB-4B8D-8D6B-069B2002BE17}" dt="2022-11-11T13:00:43.863" v="123" actId="47"/>
        <pc:sldMkLst>
          <pc:docMk/>
          <pc:sldMk cId="1257918680" sldId="610"/>
        </pc:sldMkLst>
      </pc:sldChg>
      <pc:sldChg chg="add">
        <pc:chgData name="Nizamettin AYDIN" userId="45c69f7b-6da4-41e6-a041-0ab696457aaa" providerId="ADAL" clId="{8EC5E760-E9BB-4B8D-8D6B-069B2002BE17}" dt="2022-11-11T12:37:05.133" v="3"/>
        <pc:sldMkLst>
          <pc:docMk/>
          <pc:sldMk cId="0" sldId="636"/>
        </pc:sldMkLst>
      </pc:sldChg>
      <pc:sldChg chg="add modAnim">
        <pc:chgData name="Nizamettin AYDIN" userId="45c69f7b-6da4-41e6-a041-0ab696457aaa" providerId="ADAL" clId="{8EC5E760-E9BB-4B8D-8D6B-069B2002BE17}" dt="2022-11-11T12:37:23.707" v="4"/>
        <pc:sldMkLst>
          <pc:docMk/>
          <pc:sldMk cId="0" sldId="637"/>
        </pc:sldMkLst>
      </pc:sldChg>
      <pc:sldChg chg="modSp add modAnim">
        <pc:chgData name="Nizamettin AYDIN" userId="45c69f7b-6da4-41e6-a041-0ab696457aaa" providerId="ADAL" clId="{8EC5E760-E9BB-4B8D-8D6B-069B2002BE17}" dt="2022-11-11T12:38:40.198" v="9" actId="114"/>
        <pc:sldMkLst>
          <pc:docMk/>
          <pc:sldMk cId="0" sldId="638"/>
        </pc:sldMkLst>
        <pc:spChg chg="mod">
          <ac:chgData name="Nizamettin AYDIN" userId="45c69f7b-6da4-41e6-a041-0ab696457aaa" providerId="ADAL" clId="{8EC5E760-E9BB-4B8D-8D6B-069B2002BE17}" dt="2022-11-11T12:38:40.198" v="9" actId="114"/>
          <ac:spMkLst>
            <pc:docMk/>
            <pc:sldMk cId="0" sldId="638"/>
            <ac:spMk id="661506" creationId="{16CE30A4-2DEE-F3C5-F9A2-8F87BDA2432D}"/>
          </ac:spMkLst>
        </pc:spChg>
      </pc:sldChg>
      <pc:sldChg chg="add del">
        <pc:chgData name="Nizamettin AYDIN" userId="45c69f7b-6da4-41e6-a041-0ab696457aaa" providerId="ADAL" clId="{8EC5E760-E9BB-4B8D-8D6B-069B2002BE17}" dt="2022-11-11T12:50:50.549" v="96" actId="47"/>
        <pc:sldMkLst>
          <pc:docMk/>
          <pc:sldMk cId="3023374786" sldId="639"/>
        </pc:sldMkLst>
      </pc:sldChg>
      <pc:sldChg chg="modSp add modAnim">
        <pc:chgData name="Nizamettin AYDIN" userId="45c69f7b-6da4-41e6-a041-0ab696457aaa" providerId="ADAL" clId="{8EC5E760-E9BB-4B8D-8D6B-069B2002BE17}" dt="2022-11-11T12:50:30.870" v="95"/>
        <pc:sldMkLst>
          <pc:docMk/>
          <pc:sldMk cId="0" sldId="643"/>
        </pc:sldMkLst>
        <pc:spChg chg="mod">
          <ac:chgData name="Nizamettin AYDIN" userId="45c69f7b-6da4-41e6-a041-0ab696457aaa" providerId="ADAL" clId="{8EC5E760-E9BB-4B8D-8D6B-069B2002BE17}" dt="2022-11-11T12:50:23.467" v="94" actId="14100"/>
          <ac:spMkLst>
            <pc:docMk/>
            <pc:sldMk cId="0" sldId="643"/>
            <ac:spMk id="671747" creationId="{4A0E1623-759D-AA52-46EB-03CD3EA4D51A}"/>
          </ac:spMkLst>
        </pc:spChg>
      </pc:sldChg>
      <pc:sldChg chg="add modAnim">
        <pc:chgData name="Nizamettin AYDIN" userId="45c69f7b-6da4-41e6-a041-0ab696457aaa" providerId="ADAL" clId="{8EC5E760-E9BB-4B8D-8D6B-069B2002BE17}" dt="2022-11-11T12:51:16.574" v="98"/>
        <pc:sldMkLst>
          <pc:docMk/>
          <pc:sldMk cId="0" sldId="644"/>
        </pc:sldMkLst>
      </pc:sldChg>
      <pc:sldChg chg="add">
        <pc:chgData name="Nizamettin AYDIN" userId="45c69f7b-6da4-41e6-a041-0ab696457aaa" providerId="ADAL" clId="{8EC5E760-E9BB-4B8D-8D6B-069B2002BE17}" dt="2022-11-11T12:51:34.168" v="99"/>
        <pc:sldMkLst>
          <pc:docMk/>
          <pc:sldMk cId="0" sldId="645"/>
        </pc:sldMkLst>
      </pc:sldChg>
      <pc:sldChg chg="add del">
        <pc:chgData name="Nizamettin AYDIN" userId="45c69f7b-6da4-41e6-a041-0ab696457aaa" providerId="ADAL" clId="{8EC5E760-E9BB-4B8D-8D6B-069B2002BE17}" dt="2022-11-11T12:52:48.780" v="101" actId="47"/>
        <pc:sldMkLst>
          <pc:docMk/>
          <pc:sldMk cId="0" sldId="646"/>
        </pc:sldMkLst>
      </pc:sldChg>
      <pc:sldChg chg="add modAnim">
        <pc:chgData name="Nizamettin AYDIN" userId="45c69f7b-6da4-41e6-a041-0ab696457aaa" providerId="ADAL" clId="{8EC5E760-E9BB-4B8D-8D6B-069B2002BE17}" dt="2022-11-11T12:52:58.389" v="102"/>
        <pc:sldMkLst>
          <pc:docMk/>
          <pc:sldMk cId="0" sldId="647"/>
        </pc:sldMkLst>
      </pc:sldChg>
      <pc:sldChg chg="add modAnim">
        <pc:chgData name="Nizamettin AYDIN" userId="45c69f7b-6da4-41e6-a041-0ab696457aaa" providerId="ADAL" clId="{8EC5E760-E9BB-4B8D-8D6B-069B2002BE17}" dt="2022-11-11T12:53:08.822" v="103"/>
        <pc:sldMkLst>
          <pc:docMk/>
          <pc:sldMk cId="0" sldId="648"/>
        </pc:sldMkLst>
      </pc:sldChg>
      <pc:sldChg chg="add modAnim">
        <pc:chgData name="Nizamettin AYDIN" userId="45c69f7b-6da4-41e6-a041-0ab696457aaa" providerId="ADAL" clId="{8EC5E760-E9BB-4B8D-8D6B-069B2002BE17}" dt="2022-11-11T12:53:15.623" v="104"/>
        <pc:sldMkLst>
          <pc:docMk/>
          <pc:sldMk cId="0" sldId="649"/>
        </pc:sldMkLst>
      </pc:sldChg>
      <pc:sldChg chg="add modAnim">
        <pc:chgData name="Nizamettin AYDIN" userId="45c69f7b-6da4-41e6-a041-0ab696457aaa" providerId="ADAL" clId="{8EC5E760-E9BB-4B8D-8D6B-069B2002BE17}" dt="2022-11-11T12:53:22.829" v="105"/>
        <pc:sldMkLst>
          <pc:docMk/>
          <pc:sldMk cId="0" sldId="650"/>
        </pc:sldMkLst>
      </pc:sldChg>
      <pc:sldChg chg="modSp add modAnim">
        <pc:chgData name="Nizamettin AYDIN" userId="45c69f7b-6da4-41e6-a041-0ab696457aaa" providerId="ADAL" clId="{8EC5E760-E9BB-4B8D-8D6B-069B2002BE17}" dt="2022-11-11T12:53:56.960" v="110" actId="2711"/>
        <pc:sldMkLst>
          <pc:docMk/>
          <pc:sldMk cId="0" sldId="651"/>
        </pc:sldMkLst>
        <pc:spChg chg="mod">
          <ac:chgData name="Nizamettin AYDIN" userId="45c69f7b-6da4-41e6-a041-0ab696457aaa" providerId="ADAL" clId="{8EC5E760-E9BB-4B8D-8D6B-069B2002BE17}" dt="2022-11-11T12:53:56.960" v="110" actId="2711"/>
          <ac:spMkLst>
            <pc:docMk/>
            <pc:sldMk cId="0" sldId="651"/>
            <ac:spMk id="690178" creationId="{46128C87-2C03-BDB5-8C2A-FE740BC3A08F}"/>
          </ac:spMkLst>
        </pc:spChg>
      </pc:sldChg>
      <pc:sldChg chg="add">
        <pc:chgData name="Nizamettin AYDIN" userId="45c69f7b-6da4-41e6-a041-0ab696457aaa" providerId="ADAL" clId="{8EC5E760-E9BB-4B8D-8D6B-069B2002BE17}" dt="2022-11-11T12:52:42.798" v="100"/>
        <pc:sldMkLst>
          <pc:docMk/>
          <pc:sldMk cId="0" sldId="652"/>
        </pc:sldMkLst>
      </pc:sldChg>
      <pc:sldChg chg="add modAnim">
        <pc:chgData name="Nizamettin AYDIN" userId="45c69f7b-6da4-41e6-a041-0ab696457aaa" providerId="ADAL" clId="{8EC5E760-E9BB-4B8D-8D6B-069B2002BE17}" dt="2022-11-11T12:54:55.518" v="112"/>
        <pc:sldMkLst>
          <pc:docMk/>
          <pc:sldMk cId="0" sldId="653"/>
        </pc:sldMkLst>
      </pc:sldChg>
      <pc:sldChg chg="add modAnim">
        <pc:chgData name="Nizamettin AYDIN" userId="45c69f7b-6da4-41e6-a041-0ab696457aaa" providerId="ADAL" clId="{8EC5E760-E9BB-4B8D-8D6B-069B2002BE17}" dt="2022-11-11T12:56:55.613" v="115"/>
        <pc:sldMkLst>
          <pc:docMk/>
          <pc:sldMk cId="0" sldId="655"/>
        </pc:sldMkLst>
      </pc:sldChg>
      <pc:sldChg chg="add modAnim">
        <pc:chgData name="Nizamettin AYDIN" userId="45c69f7b-6da4-41e6-a041-0ab696457aaa" providerId="ADAL" clId="{8EC5E760-E9BB-4B8D-8D6B-069B2002BE17}" dt="2022-11-11T12:57:18.239" v="117"/>
        <pc:sldMkLst>
          <pc:docMk/>
          <pc:sldMk cId="0" sldId="656"/>
        </pc:sldMkLst>
      </pc:sldChg>
      <pc:sldChg chg="new">
        <pc:chgData name="Nizamettin AYDIN" userId="45c69f7b-6da4-41e6-a041-0ab696457aaa" providerId="ADAL" clId="{8EC5E760-E9BB-4B8D-8D6B-069B2002BE17}" dt="2022-11-11T12:58:37.005" v="120" actId="680"/>
        <pc:sldMkLst>
          <pc:docMk/>
          <pc:sldMk cId="492791437" sldId="657"/>
        </pc:sldMkLst>
      </pc:sldChg>
    </pc:docChg>
  </pc:docChgLst>
  <pc:docChgLst>
    <pc:chgData name="Nizamettin AYDIN" userId="45c69f7b-6da4-41e6-a041-0ab696457aaa" providerId="ADAL" clId="{A1295F02-BD95-4D19-8A69-014FDB5FDAAB}"/>
    <pc:docChg chg="undo redo custSel addSld delSld modSld">
      <pc:chgData name="Nizamettin AYDIN" userId="45c69f7b-6da4-41e6-a041-0ab696457aaa" providerId="ADAL" clId="{A1295F02-BD95-4D19-8A69-014FDB5FDAAB}" dt="2022-10-14T12:54:14.460" v="1046" actId="47"/>
      <pc:docMkLst>
        <pc:docMk/>
      </pc:docMkLst>
      <pc:sldChg chg="del">
        <pc:chgData name="Nizamettin AYDIN" userId="45c69f7b-6da4-41e6-a041-0ab696457aaa" providerId="ADAL" clId="{A1295F02-BD95-4D19-8A69-014FDB5FDAAB}" dt="2022-10-14T09:45:21.915" v="17" actId="47"/>
        <pc:sldMkLst>
          <pc:docMk/>
          <pc:sldMk cId="0" sldId="259"/>
        </pc:sldMkLst>
      </pc:sldChg>
      <pc:sldChg chg="del">
        <pc:chgData name="Nizamettin AYDIN" userId="45c69f7b-6da4-41e6-a041-0ab696457aaa" providerId="ADAL" clId="{A1295F02-BD95-4D19-8A69-014FDB5FDAAB}" dt="2022-10-14T09:45:20.777" v="13" actId="47"/>
        <pc:sldMkLst>
          <pc:docMk/>
          <pc:sldMk cId="0" sldId="326"/>
        </pc:sldMkLst>
      </pc:sldChg>
      <pc:sldChg chg="del">
        <pc:chgData name="Nizamettin AYDIN" userId="45c69f7b-6da4-41e6-a041-0ab696457aaa" providerId="ADAL" clId="{A1295F02-BD95-4D19-8A69-014FDB5FDAAB}" dt="2022-10-14T09:45:21.177" v="14" actId="47"/>
        <pc:sldMkLst>
          <pc:docMk/>
          <pc:sldMk cId="0" sldId="327"/>
        </pc:sldMkLst>
      </pc:sldChg>
      <pc:sldChg chg="del">
        <pc:chgData name="Nizamettin AYDIN" userId="45c69f7b-6da4-41e6-a041-0ab696457aaa" providerId="ADAL" clId="{A1295F02-BD95-4D19-8A69-014FDB5FDAAB}" dt="2022-10-14T09:45:22.379" v="20" actId="47"/>
        <pc:sldMkLst>
          <pc:docMk/>
          <pc:sldMk cId="0" sldId="328"/>
        </pc:sldMkLst>
      </pc:sldChg>
      <pc:sldChg chg="del">
        <pc:chgData name="Nizamettin AYDIN" userId="45c69f7b-6da4-41e6-a041-0ab696457aaa" providerId="ADAL" clId="{A1295F02-BD95-4D19-8A69-014FDB5FDAAB}" dt="2022-10-14T09:45:22.527" v="21" actId="47"/>
        <pc:sldMkLst>
          <pc:docMk/>
          <pc:sldMk cId="0" sldId="329"/>
        </pc:sldMkLst>
      </pc:sldChg>
      <pc:sldChg chg="modSp mod">
        <pc:chgData name="Nizamettin AYDIN" userId="45c69f7b-6da4-41e6-a041-0ab696457aaa" providerId="ADAL" clId="{A1295F02-BD95-4D19-8A69-014FDB5FDAAB}" dt="2022-10-14T12:53:59.577" v="1005" actId="20577"/>
        <pc:sldMkLst>
          <pc:docMk/>
          <pc:sldMk cId="0" sldId="435"/>
        </pc:sldMkLst>
        <pc:spChg chg="mod">
          <ac:chgData name="Nizamettin AYDIN" userId="45c69f7b-6da4-41e6-a041-0ab696457aaa" providerId="ADAL" clId="{A1295F02-BD95-4D19-8A69-014FDB5FDAAB}" dt="2022-10-14T12:53:59.577" v="1005" actId="20577"/>
          <ac:spMkLst>
            <pc:docMk/>
            <pc:sldMk cId="0" sldId="435"/>
            <ac:spMk id="5122" creationId="{00000000-0000-0000-0000-000000000000}"/>
          </ac:spMkLst>
        </pc:spChg>
        <pc:spChg chg="mod">
          <ac:chgData name="Nizamettin AYDIN" userId="45c69f7b-6da4-41e6-a041-0ab696457aaa" providerId="ADAL" clId="{A1295F02-BD95-4D19-8A69-014FDB5FDAAB}" dt="2022-10-14T12:53:18.894" v="1001" actId="20577"/>
          <ac:spMkLst>
            <pc:docMk/>
            <pc:sldMk cId="0" sldId="435"/>
            <ac:spMk id="5123" creationId="{00000000-0000-0000-0000-000000000000}"/>
          </ac:spMkLst>
        </pc:spChg>
      </pc:sldChg>
      <pc:sldChg chg="del">
        <pc:chgData name="Nizamettin AYDIN" userId="45c69f7b-6da4-41e6-a041-0ab696457aaa" providerId="ADAL" clId="{A1295F02-BD95-4D19-8A69-014FDB5FDAAB}" dt="2022-10-14T12:54:05.227" v="1006" actId="47"/>
        <pc:sldMkLst>
          <pc:docMk/>
          <pc:sldMk cId="1609994886" sldId="436"/>
        </pc:sldMkLst>
        <pc:spChg chg="mod">
          <ac:chgData name="Nizamettin AYDIN" userId="45c69f7b-6da4-41e6-a041-0ab696457aaa" providerId="ADAL" clId="{A1295F02-BD95-4D19-8A69-014FDB5FDAAB}" dt="2022-10-14T09:45:48.784" v="83"/>
          <ac:spMkLst>
            <pc:docMk/>
            <pc:sldMk cId="1609994886" sldId="436"/>
            <ac:spMk id="2" creationId="{376522CE-7D02-855A-B302-9D0324639BC9}"/>
          </ac:spMkLst>
        </pc:spChg>
        <pc:spChg chg="mod">
          <ac:chgData name="Nizamettin AYDIN" userId="45c69f7b-6da4-41e6-a041-0ab696457aaa" providerId="ADAL" clId="{A1295F02-BD95-4D19-8A69-014FDB5FDAAB}" dt="2022-10-14T09:46:39.278" v="89"/>
          <ac:spMkLst>
            <pc:docMk/>
            <pc:sldMk cId="1609994886" sldId="436"/>
            <ac:spMk id="3" creationId="{9635429A-ED04-14E4-82DB-D1D2A0680CBE}"/>
          </ac:spMkLst>
        </pc:spChg>
        <pc:graphicFrameChg chg="add del mod">
          <ac:chgData name="Nizamettin AYDIN" userId="45c69f7b-6da4-41e6-a041-0ab696457aaa" providerId="ADAL" clId="{A1295F02-BD95-4D19-8A69-014FDB5FDAAB}" dt="2022-10-14T09:47:05.094" v="91"/>
          <ac:graphicFrameMkLst>
            <pc:docMk/>
            <pc:sldMk cId="1609994886" sldId="436"/>
            <ac:graphicFrameMk id="5" creationId="{68376F1C-08AB-8B30-D087-5C1E82679C53}"/>
          </ac:graphicFrameMkLst>
        </pc:graphicFrameChg>
        <pc:graphicFrameChg chg="add del mod">
          <ac:chgData name="Nizamettin AYDIN" userId="45c69f7b-6da4-41e6-a041-0ab696457aaa" providerId="ADAL" clId="{A1295F02-BD95-4D19-8A69-014FDB5FDAAB}" dt="2022-10-14T09:47:40.558" v="109" actId="1035"/>
          <ac:graphicFrameMkLst>
            <pc:docMk/>
            <pc:sldMk cId="1609994886" sldId="436"/>
            <ac:graphicFrameMk id="6" creationId="{B3E2E7A0-9C45-8EFC-1C5B-AAFA3B2AA0EB}"/>
          </ac:graphicFrameMkLst>
        </pc:graphicFrameChg>
        <pc:graphicFrameChg chg="add del mod">
          <ac:chgData name="Nizamettin AYDIN" userId="45c69f7b-6da4-41e6-a041-0ab696457aaa" providerId="ADAL" clId="{A1295F02-BD95-4D19-8A69-014FDB5FDAAB}" dt="2022-10-14T09:47:40.558" v="109" actId="1035"/>
          <ac:graphicFrameMkLst>
            <pc:docMk/>
            <pc:sldMk cId="1609994886" sldId="436"/>
            <ac:graphicFrameMk id="7" creationId="{54550FCA-EDCF-3153-EC5C-9E96BA5ED46E}"/>
          </ac:graphicFrameMkLst>
        </pc:graphicFrameChg>
        <pc:graphicFrameChg chg="add del mod">
          <ac:chgData name="Nizamettin AYDIN" userId="45c69f7b-6da4-41e6-a041-0ab696457aaa" providerId="ADAL" clId="{A1295F02-BD95-4D19-8A69-014FDB5FDAAB}" dt="2022-10-14T09:47:40.558" v="109" actId="1035"/>
          <ac:graphicFrameMkLst>
            <pc:docMk/>
            <pc:sldMk cId="1609994886" sldId="436"/>
            <ac:graphicFrameMk id="8" creationId="{C3434AAC-82DE-F2F6-98FA-215F8FB7FF92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05.372" v="1007" actId="47"/>
        <pc:sldMkLst>
          <pc:docMk/>
          <pc:sldMk cId="4027521855" sldId="437"/>
        </pc:sldMkLst>
        <pc:spChg chg="mod">
          <ac:chgData name="Nizamettin AYDIN" userId="45c69f7b-6da4-41e6-a041-0ab696457aaa" providerId="ADAL" clId="{A1295F02-BD95-4D19-8A69-014FDB5FDAAB}" dt="2022-10-14T09:47:52.904" v="111"/>
          <ac:spMkLst>
            <pc:docMk/>
            <pc:sldMk cId="4027521855" sldId="437"/>
            <ac:spMk id="2" creationId="{05E8F931-C7D8-32EC-4AF8-B63505E6AD56}"/>
          </ac:spMkLst>
        </pc:spChg>
        <pc:spChg chg="mod">
          <ac:chgData name="Nizamettin AYDIN" userId="45c69f7b-6da4-41e6-a041-0ab696457aaa" providerId="ADAL" clId="{A1295F02-BD95-4D19-8A69-014FDB5FDAAB}" dt="2022-10-14T09:57:49.169" v="198" actId="207"/>
          <ac:spMkLst>
            <pc:docMk/>
            <pc:sldMk cId="4027521855" sldId="437"/>
            <ac:spMk id="3" creationId="{D0ECD0EE-C6B5-C460-FEB5-D64A604C0D21}"/>
          </ac:spMkLst>
        </pc:spChg>
      </pc:sldChg>
      <pc:sldChg chg="modSp new del mod">
        <pc:chgData name="Nizamettin AYDIN" userId="45c69f7b-6da4-41e6-a041-0ab696457aaa" providerId="ADAL" clId="{A1295F02-BD95-4D19-8A69-014FDB5FDAAB}" dt="2022-10-14T12:54:05.585" v="1008" actId="47"/>
        <pc:sldMkLst>
          <pc:docMk/>
          <pc:sldMk cId="2170123497" sldId="438"/>
        </pc:sldMkLst>
        <pc:spChg chg="mod">
          <ac:chgData name="Nizamettin AYDIN" userId="45c69f7b-6da4-41e6-a041-0ab696457aaa" providerId="ADAL" clId="{A1295F02-BD95-4D19-8A69-014FDB5FDAAB}" dt="2022-10-14T09:52:22.908" v="152"/>
          <ac:spMkLst>
            <pc:docMk/>
            <pc:sldMk cId="2170123497" sldId="438"/>
            <ac:spMk id="2" creationId="{73EFFA30-82B5-F362-71CE-C1442C2DC8F1}"/>
          </ac:spMkLst>
        </pc:spChg>
        <pc:spChg chg="mod">
          <ac:chgData name="Nizamettin AYDIN" userId="45c69f7b-6da4-41e6-a041-0ab696457aaa" providerId="ADAL" clId="{A1295F02-BD95-4D19-8A69-014FDB5FDAAB}" dt="2022-10-14T11:13:05.862" v="368" actId="20577"/>
          <ac:spMkLst>
            <pc:docMk/>
            <pc:sldMk cId="2170123497" sldId="438"/>
            <ac:spMk id="3" creationId="{46843811-57F2-36D9-3A4E-35B486BE7C11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06.227" v="1009" actId="47"/>
        <pc:sldMkLst>
          <pc:docMk/>
          <pc:sldMk cId="2447625937" sldId="439"/>
        </pc:sldMkLst>
        <pc:spChg chg="mod">
          <ac:chgData name="Nizamettin AYDIN" userId="45c69f7b-6da4-41e6-a041-0ab696457aaa" providerId="ADAL" clId="{A1295F02-BD95-4D19-8A69-014FDB5FDAAB}" dt="2022-10-14T09:54:15.031" v="161"/>
          <ac:spMkLst>
            <pc:docMk/>
            <pc:sldMk cId="2447625937" sldId="439"/>
            <ac:spMk id="2" creationId="{72389A13-2F0B-2FCE-751E-E6EB2E043C63}"/>
          </ac:spMkLst>
        </pc:spChg>
        <pc:spChg chg="mod">
          <ac:chgData name="Nizamettin AYDIN" userId="45c69f7b-6da4-41e6-a041-0ab696457aaa" providerId="ADAL" clId="{A1295F02-BD95-4D19-8A69-014FDB5FDAAB}" dt="2022-10-14T09:56:30.679" v="188" actId="15"/>
          <ac:spMkLst>
            <pc:docMk/>
            <pc:sldMk cId="2447625937" sldId="439"/>
            <ac:spMk id="3" creationId="{F3FA7959-F986-B72F-C75D-EF18B01ED7A6}"/>
          </ac:spMkLst>
        </pc:spChg>
        <pc:graphicFrameChg chg="add mod">
          <ac:chgData name="Nizamettin AYDIN" userId="45c69f7b-6da4-41e6-a041-0ab696457aaa" providerId="ADAL" clId="{A1295F02-BD95-4D19-8A69-014FDB5FDAAB}" dt="2022-10-14T09:56:41.917" v="190" actId="1076"/>
          <ac:graphicFrameMkLst>
            <pc:docMk/>
            <pc:sldMk cId="2447625937" sldId="439"/>
            <ac:graphicFrameMk id="5" creationId="{0E6F911D-2D32-C5C8-FC10-7967B6E71870}"/>
          </ac:graphicFrameMkLst>
        </pc:graphicFrameChg>
      </pc:sldChg>
      <pc:sldChg chg="modSp new del mod">
        <pc:chgData name="Nizamettin AYDIN" userId="45c69f7b-6da4-41e6-a041-0ab696457aaa" providerId="ADAL" clId="{A1295F02-BD95-4D19-8A69-014FDB5FDAAB}" dt="2022-10-14T12:54:06.547" v="1010" actId="47"/>
        <pc:sldMkLst>
          <pc:docMk/>
          <pc:sldMk cId="2697873325" sldId="440"/>
        </pc:sldMkLst>
        <pc:spChg chg="mod">
          <ac:chgData name="Nizamettin AYDIN" userId="45c69f7b-6da4-41e6-a041-0ab696457aaa" providerId="ADAL" clId="{A1295F02-BD95-4D19-8A69-014FDB5FDAAB}" dt="2022-10-14T09:56:59.379" v="192"/>
          <ac:spMkLst>
            <pc:docMk/>
            <pc:sldMk cId="2697873325" sldId="440"/>
            <ac:spMk id="2" creationId="{70EBF6D9-3E2B-A92D-F36E-6E13AF4BE5DD}"/>
          </ac:spMkLst>
        </pc:spChg>
        <pc:spChg chg="mod">
          <ac:chgData name="Nizamettin AYDIN" userId="45c69f7b-6da4-41e6-a041-0ab696457aaa" providerId="ADAL" clId="{A1295F02-BD95-4D19-8A69-014FDB5FDAAB}" dt="2022-10-14T09:59:10.111" v="209" actId="207"/>
          <ac:spMkLst>
            <pc:docMk/>
            <pc:sldMk cId="2697873325" sldId="440"/>
            <ac:spMk id="3" creationId="{417C62F8-A129-CFA3-4415-13A9E5BACC87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06.763" v="1011" actId="47"/>
        <pc:sldMkLst>
          <pc:docMk/>
          <pc:sldMk cId="2288747974" sldId="441"/>
        </pc:sldMkLst>
        <pc:spChg chg="mod">
          <ac:chgData name="Nizamettin AYDIN" userId="45c69f7b-6da4-41e6-a041-0ab696457aaa" providerId="ADAL" clId="{A1295F02-BD95-4D19-8A69-014FDB5FDAAB}" dt="2022-10-14T09:59:36.573" v="211"/>
          <ac:spMkLst>
            <pc:docMk/>
            <pc:sldMk cId="2288747974" sldId="441"/>
            <ac:spMk id="2" creationId="{EA9707CE-191D-63E1-EA32-EA74BA83D558}"/>
          </ac:spMkLst>
        </pc:spChg>
        <pc:spChg chg="mod">
          <ac:chgData name="Nizamettin AYDIN" userId="45c69f7b-6da4-41e6-a041-0ab696457aaa" providerId="ADAL" clId="{A1295F02-BD95-4D19-8A69-014FDB5FDAAB}" dt="2022-10-14T10:36:55.616" v="214" actId="947"/>
          <ac:spMkLst>
            <pc:docMk/>
            <pc:sldMk cId="2288747974" sldId="441"/>
            <ac:spMk id="3" creationId="{F4AAC6C0-9668-5E6F-6843-557C5F134494}"/>
          </ac:spMkLst>
        </pc:spChg>
        <pc:spChg chg="mod">
          <ac:chgData name="Nizamettin AYDIN" userId="45c69f7b-6da4-41e6-a041-0ab696457aaa" providerId="ADAL" clId="{A1295F02-BD95-4D19-8A69-014FDB5FDAAB}" dt="2022-10-14T12:31:57.245" v="924" actId="1076"/>
          <ac:spMkLst>
            <pc:docMk/>
            <pc:sldMk cId="2288747974" sldId="441"/>
            <ac:spMk id="7" creationId="{8B198A49-3775-0896-F4AD-51428F60C3AE}"/>
          </ac:spMkLst>
        </pc:spChg>
        <pc:spChg chg="mod">
          <ac:chgData name="Nizamettin AYDIN" userId="45c69f7b-6da4-41e6-a041-0ab696457aaa" providerId="ADAL" clId="{A1295F02-BD95-4D19-8A69-014FDB5FDAAB}" dt="2022-10-14T12:31:57.245" v="924" actId="1076"/>
          <ac:spMkLst>
            <pc:docMk/>
            <pc:sldMk cId="2288747974" sldId="441"/>
            <ac:spMk id="8" creationId="{9F2BE553-F2E6-CF7D-EA49-8E3D5C74B0A9}"/>
          </ac:spMkLst>
        </pc:spChg>
        <pc:spChg chg="mod">
          <ac:chgData name="Nizamettin AYDIN" userId="45c69f7b-6da4-41e6-a041-0ab696457aaa" providerId="ADAL" clId="{A1295F02-BD95-4D19-8A69-014FDB5FDAAB}" dt="2022-10-14T12:31:51.782" v="923" actId="1076"/>
          <ac:spMkLst>
            <pc:docMk/>
            <pc:sldMk cId="2288747974" sldId="441"/>
            <ac:spMk id="10" creationId="{B428DEB9-4CFD-5ABF-B38C-BA72CE7D362A}"/>
          </ac:spMkLst>
        </pc:spChg>
        <pc:spChg chg="mod">
          <ac:chgData name="Nizamettin AYDIN" userId="45c69f7b-6da4-41e6-a041-0ab696457aaa" providerId="ADAL" clId="{A1295F02-BD95-4D19-8A69-014FDB5FDAAB}" dt="2022-10-14T12:31:51.782" v="923" actId="1076"/>
          <ac:spMkLst>
            <pc:docMk/>
            <pc:sldMk cId="2288747974" sldId="441"/>
            <ac:spMk id="11" creationId="{1F40FD2B-430D-A73C-757D-69A443E9850C}"/>
          </ac:spMkLst>
        </pc:spChg>
        <pc:grpChg chg="add mod">
          <ac:chgData name="Nizamettin AYDIN" userId="45c69f7b-6da4-41e6-a041-0ab696457aaa" providerId="ADAL" clId="{A1295F02-BD95-4D19-8A69-014FDB5FDAAB}" dt="2022-10-14T12:31:57.245" v="924" actId="1076"/>
          <ac:grpSpMkLst>
            <pc:docMk/>
            <pc:sldMk cId="2288747974" sldId="441"/>
            <ac:grpSpMk id="6" creationId="{183C86F0-1987-3EC6-912E-A14DB8044316}"/>
          </ac:grpSpMkLst>
        </pc:grpChg>
        <pc:grpChg chg="add mod">
          <ac:chgData name="Nizamettin AYDIN" userId="45c69f7b-6da4-41e6-a041-0ab696457aaa" providerId="ADAL" clId="{A1295F02-BD95-4D19-8A69-014FDB5FDAAB}" dt="2022-10-14T12:31:51.782" v="923" actId="1076"/>
          <ac:grpSpMkLst>
            <pc:docMk/>
            <pc:sldMk cId="2288747974" sldId="441"/>
            <ac:grpSpMk id="9" creationId="{96316D17-C1B7-EE5C-518E-F33AB4FD6F1E}"/>
          </ac:grpSpMkLst>
        </pc:grpChg>
        <pc:graphicFrameChg chg="add mod modGraphic">
          <ac:chgData name="Nizamettin AYDIN" userId="45c69f7b-6da4-41e6-a041-0ab696457aaa" providerId="ADAL" clId="{A1295F02-BD95-4D19-8A69-014FDB5FDAAB}" dt="2022-10-14T12:31:22.885" v="918" actId="14100"/>
          <ac:graphicFrameMkLst>
            <pc:docMk/>
            <pc:sldMk cId="2288747974" sldId="441"/>
            <ac:graphicFrameMk id="5" creationId="{E7152989-C29A-9EDB-FD68-36B2DB68F8CA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6.921" v="1012" actId="47"/>
        <pc:sldMkLst>
          <pc:docMk/>
          <pc:sldMk cId="423228411" sldId="442"/>
        </pc:sldMkLst>
        <pc:spChg chg="mod">
          <ac:chgData name="Nizamettin AYDIN" userId="45c69f7b-6da4-41e6-a041-0ab696457aaa" providerId="ADAL" clId="{A1295F02-BD95-4D19-8A69-014FDB5FDAAB}" dt="2022-10-14T10:38:35.063" v="223"/>
          <ac:spMkLst>
            <pc:docMk/>
            <pc:sldMk cId="423228411" sldId="442"/>
            <ac:spMk id="2" creationId="{45A124C9-CE57-2362-AA40-9F9A2411A07C}"/>
          </ac:spMkLst>
        </pc:spChg>
        <pc:spChg chg="mod">
          <ac:chgData name="Nizamettin AYDIN" userId="45c69f7b-6da4-41e6-a041-0ab696457aaa" providerId="ADAL" clId="{A1295F02-BD95-4D19-8A69-014FDB5FDAAB}" dt="2022-10-14T10:39:10.597" v="227" actId="947"/>
          <ac:spMkLst>
            <pc:docMk/>
            <pc:sldMk cId="423228411" sldId="442"/>
            <ac:spMk id="3" creationId="{F25543F2-0B5A-4AFA-9F9D-B1771CE7A8A2}"/>
          </ac:spMkLst>
        </pc:spChg>
        <pc:spChg chg="mod">
          <ac:chgData name="Nizamettin AYDIN" userId="45c69f7b-6da4-41e6-a041-0ab696457aaa" providerId="ADAL" clId="{A1295F02-BD95-4D19-8A69-014FDB5FDAAB}" dt="2022-10-14T12:33:11.597" v="938" actId="1035"/>
          <ac:spMkLst>
            <pc:docMk/>
            <pc:sldMk cId="423228411" sldId="442"/>
            <ac:spMk id="7" creationId="{5C94A86F-2D0B-1B3C-F1BF-A2ACC90219A3}"/>
          </ac:spMkLst>
        </pc:spChg>
        <pc:spChg chg="mod">
          <ac:chgData name="Nizamettin AYDIN" userId="45c69f7b-6da4-41e6-a041-0ab696457aaa" providerId="ADAL" clId="{A1295F02-BD95-4D19-8A69-014FDB5FDAAB}" dt="2022-10-14T12:33:11.597" v="938" actId="1035"/>
          <ac:spMkLst>
            <pc:docMk/>
            <pc:sldMk cId="423228411" sldId="442"/>
            <ac:spMk id="8" creationId="{7EA7CAE3-B995-A403-8686-EDFA3BEF7AAE}"/>
          </ac:spMkLst>
        </pc:spChg>
        <pc:spChg chg="mod">
          <ac:chgData name="Nizamettin AYDIN" userId="45c69f7b-6da4-41e6-a041-0ab696457aaa" providerId="ADAL" clId="{A1295F02-BD95-4D19-8A69-014FDB5FDAAB}" dt="2022-10-14T12:33:07.846" v="937" actId="1035"/>
          <ac:spMkLst>
            <pc:docMk/>
            <pc:sldMk cId="423228411" sldId="442"/>
            <ac:spMk id="10" creationId="{25832E39-B603-F4EC-95C9-06917E96BD64}"/>
          </ac:spMkLst>
        </pc:spChg>
        <pc:spChg chg="mod">
          <ac:chgData name="Nizamettin AYDIN" userId="45c69f7b-6da4-41e6-a041-0ab696457aaa" providerId="ADAL" clId="{A1295F02-BD95-4D19-8A69-014FDB5FDAAB}" dt="2022-10-14T12:33:07.846" v="937" actId="1035"/>
          <ac:spMkLst>
            <pc:docMk/>
            <pc:sldMk cId="423228411" sldId="442"/>
            <ac:spMk id="11" creationId="{FA6CE919-73B1-7E1E-60D4-0E9138CBBB06}"/>
          </ac:spMkLst>
        </pc:spChg>
        <pc:spChg chg="mod">
          <ac:chgData name="Nizamettin AYDIN" userId="45c69f7b-6da4-41e6-a041-0ab696457aaa" providerId="ADAL" clId="{A1295F02-BD95-4D19-8A69-014FDB5FDAAB}" dt="2022-10-14T12:33:04.629" v="936" actId="1035"/>
          <ac:spMkLst>
            <pc:docMk/>
            <pc:sldMk cId="423228411" sldId="442"/>
            <ac:spMk id="13" creationId="{9AD01650-72DF-2D7B-B78C-D4B4585A2B94}"/>
          </ac:spMkLst>
        </pc:spChg>
        <pc:spChg chg="mod">
          <ac:chgData name="Nizamettin AYDIN" userId="45c69f7b-6da4-41e6-a041-0ab696457aaa" providerId="ADAL" clId="{A1295F02-BD95-4D19-8A69-014FDB5FDAAB}" dt="2022-10-14T12:33:04.629" v="936" actId="1035"/>
          <ac:spMkLst>
            <pc:docMk/>
            <pc:sldMk cId="423228411" sldId="442"/>
            <ac:spMk id="14" creationId="{B1FFC496-D5BB-342D-E8D3-B5DAF84691F2}"/>
          </ac:spMkLst>
        </pc:spChg>
        <pc:grpChg chg="add mod">
          <ac:chgData name="Nizamettin AYDIN" userId="45c69f7b-6da4-41e6-a041-0ab696457aaa" providerId="ADAL" clId="{A1295F02-BD95-4D19-8A69-014FDB5FDAAB}" dt="2022-10-14T12:33:11.597" v="938" actId="1035"/>
          <ac:grpSpMkLst>
            <pc:docMk/>
            <pc:sldMk cId="423228411" sldId="442"/>
            <ac:grpSpMk id="6" creationId="{CBEA6AB3-2585-6FAA-CD35-1A5A551592BE}"/>
          </ac:grpSpMkLst>
        </pc:grpChg>
        <pc:grpChg chg="add mod">
          <ac:chgData name="Nizamettin AYDIN" userId="45c69f7b-6da4-41e6-a041-0ab696457aaa" providerId="ADAL" clId="{A1295F02-BD95-4D19-8A69-014FDB5FDAAB}" dt="2022-10-14T12:33:07.846" v="937" actId="1035"/>
          <ac:grpSpMkLst>
            <pc:docMk/>
            <pc:sldMk cId="423228411" sldId="442"/>
            <ac:grpSpMk id="9" creationId="{C7B64E08-B20A-E2E3-36B9-7B4B26923AB5}"/>
          </ac:grpSpMkLst>
        </pc:grpChg>
        <pc:grpChg chg="add mod">
          <ac:chgData name="Nizamettin AYDIN" userId="45c69f7b-6da4-41e6-a041-0ab696457aaa" providerId="ADAL" clId="{A1295F02-BD95-4D19-8A69-014FDB5FDAAB}" dt="2022-10-14T12:33:04.629" v="936" actId="1035"/>
          <ac:grpSpMkLst>
            <pc:docMk/>
            <pc:sldMk cId="423228411" sldId="442"/>
            <ac:grpSpMk id="12" creationId="{E70B2D26-26BA-12D0-AB0F-FEC41AC39E96}"/>
          </ac:grpSpMkLst>
        </pc:grpChg>
        <pc:graphicFrameChg chg="add mod modGraphic">
          <ac:chgData name="Nizamettin AYDIN" userId="45c69f7b-6da4-41e6-a041-0ab696457aaa" providerId="ADAL" clId="{A1295F02-BD95-4D19-8A69-014FDB5FDAAB}" dt="2022-10-14T12:32:19.493" v="928" actId="14100"/>
          <ac:graphicFrameMkLst>
            <pc:docMk/>
            <pc:sldMk cId="423228411" sldId="442"/>
            <ac:graphicFrameMk id="5" creationId="{5BE5A487-375A-9906-DF0F-8B277849EF2E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7.150" v="1013" actId="47"/>
        <pc:sldMkLst>
          <pc:docMk/>
          <pc:sldMk cId="3882724442" sldId="443"/>
        </pc:sldMkLst>
        <pc:spChg chg="mod">
          <ac:chgData name="Nizamettin AYDIN" userId="45c69f7b-6da4-41e6-a041-0ab696457aaa" providerId="ADAL" clId="{A1295F02-BD95-4D19-8A69-014FDB5FDAAB}" dt="2022-10-14T10:42:03.314" v="241"/>
          <ac:spMkLst>
            <pc:docMk/>
            <pc:sldMk cId="3882724442" sldId="443"/>
            <ac:spMk id="2" creationId="{F0D5CB5C-7F12-5D4E-3C8D-E65CD73806AF}"/>
          </ac:spMkLst>
        </pc:spChg>
        <pc:spChg chg="mod">
          <ac:chgData name="Nizamettin AYDIN" userId="45c69f7b-6da4-41e6-a041-0ab696457aaa" providerId="ADAL" clId="{A1295F02-BD95-4D19-8A69-014FDB5FDAAB}" dt="2022-10-14T10:50:14.359" v="272" actId="207"/>
          <ac:spMkLst>
            <pc:docMk/>
            <pc:sldMk cId="3882724442" sldId="443"/>
            <ac:spMk id="3" creationId="{23C9FB0C-C452-A7E8-ABB7-16DCE8543C5C}"/>
          </ac:spMkLst>
        </pc:spChg>
        <pc:spChg chg="mod">
          <ac:chgData name="Nizamettin AYDIN" userId="45c69f7b-6da4-41e6-a041-0ab696457aaa" providerId="ADAL" clId="{A1295F02-BD95-4D19-8A69-014FDB5FDAAB}" dt="2022-10-14T12:33:57.101" v="943" actId="1076"/>
          <ac:spMkLst>
            <pc:docMk/>
            <pc:sldMk cId="3882724442" sldId="443"/>
            <ac:spMk id="7" creationId="{384AABA9-F057-1EA6-2D31-B424BA057FEC}"/>
          </ac:spMkLst>
        </pc:spChg>
        <pc:spChg chg="mod">
          <ac:chgData name="Nizamettin AYDIN" userId="45c69f7b-6da4-41e6-a041-0ab696457aaa" providerId="ADAL" clId="{A1295F02-BD95-4D19-8A69-014FDB5FDAAB}" dt="2022-10-14T12:33:57.101" v="943" actId="1076"/>
          <ac:spMkLst>
            <pc:docMk/>
            <pc:sldMk cId="3882724442" sldId="443"/>
            <ac:spMk id="8" creationId="{15F74AA8-C59D-1BDB-5DBB-8C687ECD3CAA}"/>
          </ac:spMkLst>
        </pc:spChg>
        <pc:spChg chg="mod">
          <ac:chgData name="Nizamettin AYDIN" userId="45c69f7b-6da4-41e6-a041-0ab696457aaa" providerId="ADAL" clId="{A1295F02-BD95-4D19-8A69-014FDB5FDAAB}" dt="2022-10-14T12:33:53.739" v="942" actId="255"/>
          <ac:spMkLst>
            <pc:docMk/>
            <pc:sldMk cId="3882724442" sldId="443"/>
            <ac:spMk id="10" creationId="{39851771-7DC9-E649-77FF-48F175335F13}"/>
          </ac:spMkLst>
        </pc:spChg>
        <pc:spChg chg="mod">
          <ac:chgData name="Nizamettin AYDIN" userId="45c69f7b-6da4-41e6-a041-0ab696457aaa" providerId="ADAL" clId="{A1295F02-BD95-4D19-8A69-014FDB5FDAAB}" dt="2022-10-14T12:33:53.739" v="942" actId="255"/>
          <ac:spMkLst>
            <pc:docMk/>
            <pc:sldMk cId="3882724442" sldId="443"/>
            <ac:spMk id="11" creationId="{F9EEAAE9-1E77-8FE8-4933-52C8DCBA3CE3}"/>
          </ac:spMkLst>
        </pc:spChg>
        <pc:spChg chg="mod">
          <ac:chgData name="Nizamettin AYDIN" userId="45c69f7b-6da4-41e6-a041-0ab696457aaa" providerId="ADAL" clId="{A1295F02-BD95-4D19-8A69-014FDB5FDAAB}" dt="2022-10-14T12:34:04.939" v="945" actId="255"/>
          <ac:spMkLst>
            <pc:docMk/>
            <pc:sldMk cId="3882724442" sldId="443"/>
            <ac:spMk id="13" creationId="{220D2224-9ACD-009A-DC94-89F36B1BCDB3}"/>
          </ac:spMkLst>
        </pc:spChg>
        <pc:spChg chg="mod">
          <ac:chgData name="Nizamettin AYDIN" userId="45c69f7b-6da4-41e6-a041-0ab696457aaa" providerId="ADAL" clId="{A1295F02-BD95-4D19-8A69-014FDB5FDAAB}" dt="2022-10-14T12:34:04.939" v="945" actId="255"/>
          <ac:spMkLst>
            <pc:docMk/>
            <pc:sldMk cId="3882724442" sldId="443"/>
            <ac:spMk id="14" creationId="{E94DE958-CCEA-D164-300F-FB2E8EBD3B6D}"/>
          </ac:spMkLst>
        </pc:spChg>
        <pc:grpChg chg="add mod">
          <ac:chgData name="Nizamettin AYDIN" userId="45c69f7b-6da4-41e6-a041-0ab696457aaa" providerId="ADAL" clId="{A1295F02-BD95-4D19-8A69-014FDB5FDAAB}" dt="2022-10-14T12:33:57.101" v="943" actId="1076"/>
          <ac:grpSpMkLst>
            <pc:docMk/>
            <pc:sldMk cId="3882724442" sldId="443"/>
            <ac:grpSpMk id="6" creationId="{9443C7E3-BE75-EF6C-6088-4D63DC821AD8}"/>
          </ac:grpSpMkLst>
        </pc:grpChg>
        <pc:grpChg chg="add mod">
          <ac:chgData name="Nizamettin AYDIN" userId="45c69f7b-6da4-41e6-a041-0ab696457aaa" providerId="ADAL" clId="{A1295F02-BD95-4D19-8A69-014FDB5FDAAB}" dt="2022-10-14T12:33:53.739" v="942" actId="255"/>
          <ac:grpSpMkLst>
            <pc:docMk/>
            <pc:sldMk cId="3882724442" sldId="443"/>
            <ac:grpSpMk id="9" creationId="{C08488C1-11B3-0FA8-3F67-94DEC3B4A0EB}"/>
          </ac:grpSpMkLst>
        </pc:grpChg>
        <pc:grpChg chg="add mod">
          <ac:chgData name="Nizamettin AYDIN" userId="45c69f7b-6da4-41e6-a041-0ab696457aaa" providerId="ADAL" clId="{A1295F02-BD95-4D19-8A69-014FDB5FDAAB}" dt="2022-10-14T12:34:04.939" v="945" actId="255"/>
          <ac:grpSpMkLst>
            <pc:docMk/>
            <pc:sldMk cId="3882724442" sldId="443"/>
            <ac:grpSpMk id="12" creationId="{AC684186-89FA-7C0B-D8E7-52800F846987}"/>
          </ac:grpSpMkLst>
        </pc:grpChg>
        <pc:graphicFrameChg chg="add mod modGraphic">
          <ac:chgData name="Nizamettin AYDIN" userId="45c69f7b-6da4-41e6-a041-0ab696457aaa" providerId="ADAL" clId="{A1295F02-BD95-4D19-8A69-014FDB5FDAAB}" dt="2022-10-14T12:33:35.066" v="939" actId="255"/>
          <ac:graphicFrameMkLst>
            <pc:docMk/>
            <pc:sldMk cId="3882724442" sldId="443"/>
            <ac:graphicFrameMk id="5" creationId="{24B34226-40FE-3FFF-6612-9F9420AE964F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7.286" v="1014" actId="47"/>
        <pc:sldMkLst>
          <pc:docMk/>
          <pc:sldMk cId="1607342883" sldId="444"/>
        </pc:sldMkLst>
        <pc:spChg chg="mod">
          <ac:chgData name="Nizamettin AYDIN" userId="45c69f7b-6da4-41e6-a041-0ab696457aaa" providerId="ADAL" clId="{A1295F02-BD95-4D19-8A69-014FDB5FDAAB}" dt="2022-10-14T10:47:45.119" v="255" actId="20577"/>
          <ac:spMkLst>
            <pc:docMk/>
            <pc:sldMk cId="1607342883" sldId="444"/>
            <ac:spMk id="2" creationId="{D2F9E44A-0A4F-9133-EAC2-444C88A0BDD3}"/>
          </ac:spMkLst>
        </pc:spChg>
        <pc:spChg chg="mod">
          <ac:chgData name="Nizamettin AYDIN" userId="45c69f7b-6da4-41e6-a041-0ab696457aaa" providerId="ADAL" clId="{A1295F02-BD95-4D19-8A69-014FDB5FDAAB}" dt="2022-10-14T10:52:24.859" v="282" actId="207"/>
          <ac:spMkLst>
            <pc:docMk/>
            <pc:sldMk cId="1607342883" sldId="444"/>
            <ac:spMk id="3" creationId="{2213F8F3-D25E-ECB3-B090-04669CEE9EF3}"/>
          </ac:spMkLst>
        </pc:spChg>
        <pc:spChg chg="mod">
          <ac:chgData name="Nizamettin AYDIN" userId="45c69f7b-6da4-41e6-a041-0ab696457aaa" providerId="ADAL" clId="{A1295F02-BD95-4D19-8A69-014FDB5FDAAB}" dt="2022-10-14T12:35:24.310" v="958" actId="1076"/>
          <ac:spMkLst>
            <pc:docMk/>
            <pc:sldMk cId="1607342883" sldId="444"/>
            <ac:spMk id="7" creationId="{2247FE8C-80B5-4B3E-FE4F-2E56B0439395}"/>
          </ac:spMkLst>
        </pc:spChg>
        <pc:spChg chg="mod">
          <ac:chgData name="Nizamettin AYDIN" userId="45c69f7b-6da4-41e6-a041-0ab696457aaa" providerId="ADAL" clId="{A1295F02-BD95-4D19-8A69-014FDB5FDAAB}" dt="2022-10-14T12:35:24.310" v="958" actId="1076"/>
          <ac:spMkLst>
            <pc:docMk/>
            <pc:sldMk cId="1607342883" sldId="444"/>
            <ac:spMk id="8" creationId="{A78F64CA-E101-38ED-3228-78F034C7CFDC}"/>
          </ac:spMkLst>
        </pc:spChg>
        <pc:spChg chg="mod">
          <ac:chgData name="Nizamettin AYDIN" userId="45c69f7b-6da4-41e6-a041-0ab696457aaa" providerId="ADAL" clId="{A1295F02-BD95-4D19-8A69-014FDB5FDAAB}" dt="2022-10-14T12:35:19.013" v="957" actId="1076"/>
          <ac:spMkLst>
            <pc:docMk/>
            <pc:sldMk cId="1607342883" sldId="444"/>
            <ac:spMk id="10" creationId="{7D48C588-CB36-5A9F-23BE-D5AB73C3377B}"/>
          </ac:spMkLst>
        </pc:spChg>
        <pc:spChg chg="mod">
          <ac:chgData name="Nizamettin AYDIN" userId="45c69f7b-6da4-41e6-a041-0ab696457aaa" providerId="ADAL" clId="{A1295F02-BD95-4D19-8A69-014FDB5FDAAB}" dt="2022-10-14T12:35:19.013" v="957" actId="1076"/>
          <ac:spMkLst>
            <pc:docMk/>
            <pc:sldMk cId="1607342883" sldId="444"/>
            <ac:spMk id="11" creationId="{F86AA20E-D47E-FB43-9B60-B2F6CB00B5D1}"/>
          </ac:spMkLst>
        </pc:spChg>
        <pc:spChg chg="mod">
          <ac:chgData name="Nizamettin AYDIN" userId="45c69f7b-6da4-41e6-a041-0ab696457aaa" providerId="ADAL" clId="{A1295F02-BD95-4D19-8A69-014FDB5FDAAB}" dt="2022-10-14T12:35:07.925" v="954" actId="14100"/>
          <ac:spMkLst>
            <pc:docMk/>
            <pc:sldMk cId="1607342883" sldId="444"/>
            <ac:spMk id="13" creationId="{EB87EEB4-7E55-4595-9A42-3666FD0BC79A}"/>
          </ac:spMkLst>
        </pc:spChg>
        <pc:spChg chg="mod">
          <ac:chgData name="Nizamettin AYDIN" userId="45c69f7b-6da4-41e6-a041-0ab696457aaa" providerId="ADAL" clId="{A1295F02-BD95-4D19-8A69-014FDB5FDAAB}" dt="2022-10-14T12:35:07.925" v="954" actId="14100"/>
          <ac:spMkLst>
            <pc:docMk/>
            <pc:sldMk cId="1607342883" sldId="444"/>
            <ac:spMk id="14" creationId="{D36B02E5-4866-FE87-0198-6F958551B893}"/>
          </ac:spMkLst>
        </pc:spChg>
        <pc:spChg chg="mod">
          <ac:chgData name="Nizamettin AYDIN" userId="45c69f7b-6da4-41e6-a041-0ab696457aaa" providerId="ADAL" clId="{A1295F02-BD95-4D19-8A69-014FDB5FDAAB}" dt="2022-10-14T12:35:02.910" v="952" actId="1076"/>
          <ac:spMkLst>
            <pc:docMk/>
            <pc:sldMk cId="1607342883" sldId="444"/>
            <ac:spMk id="16" creationId="{45890DD0-23F9-6711-AAF2-517BA341CD01}"/>
          </ac:spMkLst>
        </pc:spChg>
        <pc:spChg chg="mod">
          <ac:chgData name="Nizamettin AYDIN" userId="45c69f7b-6da4-41e6-a041-0ab696457aaa" providerId="ADAL" clId="{A1295F02-BD95-4D19-8A69-014FDB5FDAAB}" dt="2022-10-14T12:35:02.910" v="952" actId="1076"/>
          <ac:spMkLst>
            <pc:docMk/>
            <pc:sldMk cId="1607342883" sldId="444"/>
            <ac:spMk id="17" creationId="{737995DF-2D5F-EFE2-BE2F-DEE6FBC17DEA}"/>
          </ac:spMkLst>
        </pc:spChg>
        <pc:grpChg chg="add mod">
          <ac:chgData name="Nizamettin AYDIN" userId="45c69f7b-6da4-41e6-a041-0ab696457aaa" providerId="ADAL" clId="{A1295F02-BD95-4D19-8A69-014FDB5FDAAB}" dt="2022-10-14T12:35:24.310" v="958" actId="1076"/>
          <ac:grpSpMkLst>
            <pc:docMk/>
            <pc:sldMk cId="1607342883" sldId="444"/>
            <ac:grpSpMk id="6" creationId="{C0F27F1B-5721-2F31-130B-69DD0AC5FC26}"/>
          </ac:grpSpMkLst>
        </pc:grpChg>
        <pc:grpChg chg="add mod">
          <ac:chgData name="Nizamettin AYDIN" userId="45c69f7b-6da4-41e6-a041-0ab696457aaa" providerId="ADAL" clId="{A1295F02-BD95-4D19-8A69-014FDB5FDAAB}" dt="2022-10-14T12:35:19.013" v="957" actId="1076"/>
          <ac:grpSpMkLst>
            <pc:docMk/>
            <pc:sldMk cId="1607342883" sldId="444"/>
            <ac:grpSpMk id="9" creationId="{666FEDAD-915B-DDC8-AF75-14AFA9AFA476}"/>
          </ac:grpSpMkLst>
        </pc:grpChg>
        <pc:grpChg chg="add mod">
          <ac:chgData name="Nizamettin AYDIN" userId="45c69f7b-6da4-41e6-a041-0ab696457aaa" providerId="ADAL" clId="{A1295F02-BD95-4D19-8A69-014FDB5FDAAB}" dt="2022-10-14T12:35:07.925" v="954" actId="14100"/>
          <ac:grpSpMkLst>
            <pc:docMk/>
            <pc:sldMk cId="1607342883" sldId="444"/>
            <ac:grpSpMk id="12" creationId="{4E921FA9-7B55-631D-3B7E-4D43444E5508}"/>
          </ac:grpSpMkLst>
        </pc:grpChg>
        <pc:grpChg chg="add mod">
          <ac:chgData name="Nizamettin AYDIN" userId="45c69f7b-6da4-41e6-a041-0ab696457aaa" providerId="ADAL" clId="{A1295F02-BD95-4D19-8A69-014FDB5FDAAB}" dt="2022-10-14T12:35:02.910" v="952" actId="1076"/>
          <ac:grpSpMkLst>
            <pc:docMk/>
            <pc:sldMk cId="1607342883" sldId="444"/>
            <ac:grpSpMk id="15" creationId="{6FBB1F89-BE3A-B3E5-F819-B83B4394107B}"/>
          </ac:grpSpMkLst>
        </pc:grpChg>
        <pc:graphicFrameChg chg="add mod modGraphic">
          <ac:chgData name="Nizamettin AYDIN" userId="45c69f7b-6da4-41e6-a041-0ab696457aaa" providerId="ADAL" clId="{A1295F02-BD95-4D19-8A69-014FDB5FDAAB}" dt="2022-10-14T12:34:34.687" v="947" actId="14100"/>
          <ac:graphicFrameMkLst>
            <pc:docMk/>
            <pc:sldMk cId="1607342883" sldId="444"/>
            <ac:graphicFrameMk id="5" creationId="{916596C5-17F1-1E5D-B66F-5E58374AFBE6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7.474" v="1015" actId="47"/>
        <pc:sldMkLst>
          <pc:docMk/>
          <pc:sldMk cId="760690933" sldId="445"/>
        </pc:sldMkLst>
        <pc:spChg chg="mod">
          <ac:chgData name="Nizamettin AYDIN" userId="45c69f7b-6da4-41e6-a041-0ab696457aaa" providerId="ADAL" clId="{A1295F02-BD95-4D19-8A69-014FDB5FDAAB}" dt="2022-10-14T10:49:53.452" v="270"/>
          <ac:spMkLst>
            <pc:docMk/>
            <pc:sldMk cId="760690933" sldId="445"/>
            <ac:spMk id="2" creationId="{0B3BA21B-CFD9-1D81-96F7-3CB4AD289803}"/>
          </ac:spMkLst>
        </pc:spChg>
        <pc:spChg chg="mod">
          <ac:chgData name="Nizamettin AYDIN" userId="45c69f7b-6da4-41e6-a041-0ab696457aaa" providerId="ADAL" clId="{A1295F02-BD95-4D19-8A69-014FDB5FDAAB}" dt="2022-10-14T10:52:19.163" v="281" actId="207"/>
          <ac:spMkLst>
            <pc:docMk/>
            <pc:sldMk cId="760690933" sldId="445"/>
            <ac:spMk id="3" creationId="{DDFB7B49-EC46-DC39-7DAE-4E890E706286}"/>
          </ac:spMkLst>
        </pc:spChg>
        <pc:graphicFrameChg chg="add mod modGraphic">
          <ac:chgData name="Nizamettin AYDIN" userId="45c69f7b-6da4-41e6-a041-0ab696457aaa" providerId="ADAL" clId="{A1295F02-BD95-4D19-8A69-014FDB5FDAAB}" dt="2022-10-14T12:36:21.080" v="978" actId="255"/>
          <ac:graphicFrameMkLst>
            <pc:docMk/>
            <pc:sldMk cId="760690933" sldId="445"/>
            <ac:graphicFrameMk id="5" creationId="{2EC20462-FBEC-BDC4-BC26-21B1072F1735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7.652" v="1016" actId="47"/>
        <pc:sldMkLst>
          <pc:docMk/>
          <pc:sldMk cId="190670474" sldId="446"/>
        </pc:sldMkLst>
        <pc:spChg chg="mod">
          <ac:chgData name="Nizamettin AYDIN" userId="45c69f7b-6da4-41e6-a041-0ab696457aaa" providerId="ADAL" clId="{A1295F02-BD95-4D19-8A69-014FDB5FDAAB}" dt="2022-10-14T10:51:42.078" v="279"/>
          <ac:spMkLst>
            <pc:docMk/>
            <pc:sldMk cId="190670474" sldId="446"/>
            <ac:spMk id="2" creationId="{4C2E16FF-498A-FECF-0B90-1D2F255C87F3}"/>
          </ac:spMkLst>
        </pc:spChg>
        <pc:spChg chg="mod">
          <ac:chgData name="Nizamettin AYDIN" userId="45c69f7b-6da4-41e6-a041-0ab696457aaa" providerId="ADAL" clId="{A1295F02-BD95-4D19-8A69-014FDB5FDAAB}" dt="2022-10-14T10:55:29.036" v="295" actId="255"/>
          <ac:spMkLst>
            <pc:docMk/>
            <pc:sldMk cId="190670474" sldId="446"/>
            <ac:spMk id="3" creationId="{31D46DAA-3808-BEEE-6DA8-5D66413977BF}"/>
          </ac:spMkLst>
        </pc:spChg>
        <pc:spChg chg="add mod">
          <ac:chgData name="Nizamettin AYDIN" userId="45c69f7b-6da4-41e6-a041-0ab696457aaa" providerId="ADAL" clId="{A1295F02-BD95-4D19-8A69-014FDB5FDAAB}" dt="2022-10-14T10:57:36.479" v="301" actId="14100"/>
          <ac:spMkLst>
            <pc:docMk/>
            <pc:sldMk cId="190670474" sldId="446"/>
            <ac:spMk id="6" creationId="{278EF02F-59E1-C6DF-D69B-38BC695795AB}"/>
          </ac:spMkLst>
        </pc:spChg>
        <pc:spChg chg="add mod">
          <ac:chgData name="Nizamettin AYDIN" userId="45c69f7b-6da4-41e6-a041-0ab696457aaa" providerId="ADAL" clId="{A1295F02-BD95-4D19-8A69-014FDB5FDAAB}" dt="2022-10-14T10:57:36.479" v="301" actId="14100"/>
          <ac:spMkLst>
            <pc:docMk/>
            <pc:sldMk cId="190670474" sldId="446"/>
            <ac:spMk id="7" creationId="{190A170A-D6B9-3953-FF6E-0E516297C9BB}"/>
          </ac:spMkLst>
        </pc:spChg>
        <pc:graphicFrameChg chg="add mod">
          <ac:chgData name="Nizamettin AYDIN" userId="45c69f7b-6da4-41e6-a041-0ab696457aaa" providerId="ADAL" clId="{A1295F02-BD95-4D19-8A69-014FDB5FDAAB}" dt="2022-10-14T10:56:58.800" v="297" actId="1076"/>
          <ac:graphicFrameMkLst>
            <pc:docMk/>
            <pc:sldMk cId="190670474" sldId="446"/>
            <ac:graphicFrameMk id="5" creationId="{407F8590-87B6-A462-BAF3-FD1C8FE3A00E}"/>
          </ac:graphicFrameMkLst>
        </pc:graphicFrameChg>
      </pc:sldChg>
      <pc:sldChg chg="modSp new del mod">
        <pc:chgData name="Nizamettin AYDIN" userId="45c69f7b-6da4-41e6-a041-0ab696457aaa" providerId="ADAL" clId="{A1295F02-BD95-4D19-8A69-014FDB5FDAAB}" dt="2022-10-14T12:54:07.818" v="1017" actId="47"/>
        <pc:sldMkLst>
          <pc:docMk/>
          <pc:sldMk cId="2875276895" sldId="447"/>
        </pc:sldMkLst>
        <pc:spChg chg="mod">
          <ac:chgData name="Nizamettin AYDIN" userId="45c69f7b-6da4-41e6-a041-0ab696457aaa" providerId="ADAL" clId="{A1295F02-BD95-4D19-8A69-014FDB5FDAAB}" dt="2022-10-14T10:58:14.657" v="303"/>
          <ac:spMkLst>
            <pc:docMk/>
            <pc:sldMk cId="2875276895" sldId="447"/>
            <ac:spMk id="2" creationId="{BFE32E77-E2D9-A61C-F50E-66FC8F4A9DE3}"/>
          </ac:spMkLst>
        </pc:spChg>
        <pc:spChg chg="mod">
          <ac:chgData name="Nizamettin AYDIN" userId="45c69f7b-6da4-41e6-a041-0ab696457aaa" providerId="ADAL" clId="{A1295F02-BD95-4D19-8A69-014FDB5FDAAB}" dt="2022-10-14T10:59:24.841" v="315" actId="15"/>
          <ac:spMkLst>
            <pc:docMk/>
            <pc:sldMk cId="2875276895" sldId="447"/>
            <ac:spMk id="3" creationId="{72A2F3E3-9C1B-DDA4-D642-03479311FA36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08.046" v="1018" actId="47"/>
        <pc:sldMkLst>
          <pc:docMk/>
          <pc:sldMk cId="1492723816" sldId="448"/>
        </pc:sldMkLst>
        <pc:spChg chg="mod">
          <ac:chgData name="Nizamettin AYDIN" userId="45c69f7b-6da4-41e6-a041-0ab696457aaa" providerId="ADAL" clId="{A1295F02-BD95-4D19-8A69-014FDB5FDAAB}" dt="2022-10-14T10:59:38.135" v="317"/>
          <ac:spMkLst>
            <pc:docMk/>
            <pc:sldMk cId="1492723816" sldId="448"/>
            <ac:spMk id="2" creationId="{C2AE45A2-C6CB-BB92-139F-87CD2D75A415}"/>
          </ac:spMkLst>
        </pc:spChg>
        <pc:graphicFrameChg chg="add mod modGraphic">
          <ac:chgData name="Nizamettin AYDIN" userId="45c69f7b-6da4-41e6-a041-0ab696457aaa" providerId="ADAL" clId="{A1295F02-BD95-4D19-8A69-014FDB5FDAAB}" dt="2022-10-14T11:09:05.771" v="334" actId="207"/>
          <ac:graphicFrameMkLst>
            <pc:docMk/>
            <pc:sldMk cId="1492723816" sldId="448"/>
            <ac:graphicFrameMk id="5" creationId="{1D291311-B0B3-0868-4373-B091606D26EC}"/>
          </ac:graphicFrameMkLst>
        </pc:graphicFrameChg>
      </pc:sldChg>
      <pc:sldChg chg="modSp new del mod">
        <pc:chgData name="Nizamettin AYDIN" userId="45c69f7b-6da4-41e6-a041-0ab696457aaa" providerId="ADAL" clId="{A1295F02-BD95-4D19-8A69-014FDB5FDAAB}" dt="2022-10-14T12:54:08.163" v="1019" actId="47"/>
        <pc:sldMkLst>
          <pc:docMk/>
          <pc:sldMk cId="1813851943" sldId="449"/>
        </pc:sldMkLst>
        <pc:spChg chg="mod">
          <ac:chgData name="Nizamettin AYDIN" userId="45c69f7b-6da4-41e6-a041-0ab696457aaa" providerId="ADAL" clId="{A1295F02-BD95-4D19-8A69-014FDB5FDAAB}" dt="2022-10-14T11:09:29.960" v="336"/>
          <ac:spMkLst>
            <pc:docMk/>
            <pc:sldMk cId="1813851943" sldId="449"/>
            <ac:spMk id="2" creationId="{A857FD99-DEE8-EC34-7EDB-6AA55BBD9FAD}"/>
          </ac:spMkLst>
        </pc:spChg>
        <pc:spChg chg="mod">
          <ac:chgData name="Nizamettin AYDIN" userId="45c69f7b-6da4-41e6-a041-0ab696457aaa" providerId="ADAL" clId="{A1295F02-BD95-4D19-8A69-014FDB5FDAAB}" dt="2022-10-14T11:10:05.865" v="344" actId="207"/>
          <ac:spMkLst>
            <pc:docMk/>
            <pc:sldMk cId="1813851943" sldId="449"/>
            <ac:spMk id="3" creationId="{03B400E4-EEFE-8183-4EC3-457CF65A8FDA}"/>
          </ac:spMkLst>
        </pc:spChg>
      </pc:sldChg>
      <pc:sldChg chg="del">
        <pc:chgData name="Nizamettin AYDIN" userId="45c69f7b-6da4-41e6-a041-0ab696457aaa" providerId="ADAL" clId="{A1295F02-BD95-4D19-8A69-014FDB5FDAAB}" dt="2022-10-14T12:54:08.399" v="1020" actId="47"/>
        <pc:sldMkLst>
          <pc:docMk/>
          <pc:sldMk cId="2554363545" sldId="450"/>
        </pc:sldMkLst>
        <pc:spChg chg="mod">
          <ac:chgData name="Nizamettin AYDIN" userId="45c69f7b-6da4-41e6-a041-0ab696457aaa" providerId="ADAL" clId="{A1295F02-BD95-4D19-8A69-014FDB5FDAAB}" dt="2022-10-14T11:10:29.500" v="347" actId="20577"/>
          <ac:spMkLst>
            <pc:docMk/>
            <pc:sldMk cId="2554363545" sldId="450"/>
            <ac:spMk id="2" creationId="{4B710D51-98A2-33C9-2FE3-2561F3CF8A9D}"/>
          </ac:spMkLst>
        </pc:spChg>
        <pc:spChg chg="mod">
          <ac:chgData name="Nizamettin AYDIN" userId="45c69f7b-6da4-41e6-a041-0ab696457aaa" providerId="ADAL" clId="{A1295F02-BD95-4D19-8A69-014FDB5FDAAB}" dt="2022-10-14T11:12:52.418" v="367" actId="20577"/>
          <ac:spMkLst>
            <pc:docMk/>
            <pc:sldMk cId="2554363545" sldId="450"/>
            <ac:spMk id="3" creationId="{EF1CBF91-D07A-4882-0F8A-14393E9CB91A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08.566" v="1021" actId="47"/>
        <pc:sldMkLst>
          <pc:docMk/>
          <pc:sldMk cId="1968822059" sldId="451"/>
        </pc:sldMkLst>
        <pc:spChg chg="mod">
          <ac:chgData name="Nizamettin AYDIN" userId="45c69f7b-6da4-41e6-a041-0ab696457aaa" providerId="ADAL" clId="{A1295F02-BD95-4D19-8A69-014FDB5FDAAB}" dt="2022-10-14T11:14:39.394" v="378"/>
          <ac:spMkLst>
            <pc:docMk/>
            <pc:sldMk cId="1968822059" sldId="451"/>
            <ac:spMk id="2" creationId="{589196B5-9628-85D3-1B53-35267654DE90}"/>
          </ac:spMkLst>
        </pc:spChg>
        <pc:graphicFrameChg chg="add mod modGraphic">
          <ac:chgData name="Nizamettin AYDIN" userId="45c69f7b-6da4-41e6-a041-0ab696457aaa" providerId="ADAL" clId="{A1295F02-BD95-4D19-8A69-014FDB5FDAAB}" dt="2022-10-14T11:16:27.936" v="404" actId="207"/>
          <ac:graphicFrameMkLst>
            <pc:docMk/>
            <pc:sldMk cId="1968822059" sldId="451"/>
            <ac:graphicFrameMk id="5" creationId="{ED0497F6-9ED1-2FAA-1FDC-ED7B52353F85}"/>
          </ac:graphicFrameMkLst>
        </pc:graphicFrameChg>
      </pc:sldChg>
      <pc:sldChg chg="addSp delSp modSp new del mod">
        <pc:chgData name="Nizamettin AYDIN" userId="45c69f7b-6da4-41e6-a041-0ab696457aaa" providerId="ADAL" clId="{A1295F02-BD95-4D19-8A69-014FDB5FDAAB}" dt="2022-10-14T12:54:08.843" v="1022" actId="47"/>
        <pc:sldMkLst>
          <pc:docMk/>
          <pc:sldMk cId="2514237149" sldId="452"/>
        </pc:sldMkLst>
        <pc:spChg chg="mod">
          <ac:chgData name="Nizamettin AYDIN" userId="45c69f7b-6da4-41e6-a041-0ab696457aaa" providerId="ADAL" clId="{A1295F02-BD95-4D19-8A69-014FDB5FDAAB}" dt="2022-10-14T11:16:57.052" v="406"/>
          <ac:spMkLst>
            <pc:docMk/>
            <pc:sldMk cId="2514237149" sldId="452"/>
            <ac:spMk id="2" creationId="{FC882D07-F2EB-BA03-67F9-BAA2BBBF7EBD}"/>
          </ac:spMkLst>
        </pc:spChg>
        <pc:spChg chg="mod">
          <ac:chgData name="Nizamettin AYDIN" userId="45c69f7b-6da4-41e6-a041-0ab696457aaa" providerId="ADAL" clId="{A1295F02-BD95-4D19-8A69-014FDB5FDAAB}" dt="2022-10-14T11:18:25.089" v="420" actId="1076"/>
          <ac:spMkLst>
            <pc:docMk/>
            <pc:sldMk cId="2514237149" sldId="452"/>
            <ac:spMk id="3" creationId="{63F5CB4D-ECDA-03A6-4460-EC3D18AA1DC9}"/>
          </ac:spMkLst>
        </pc:spChg>
        <pc:spChg chg="add del mod">
          <ac:chgData name="Nizamettin AYDIN" userId="45c69f7b-6da4-41e6-a041-0ab696457aaa" providerId="ADAL" clId="{A1295F02-BD95-4D19-8A69-014FDB5FDAAB}" dt="2022-10-14T11:17:37.611" v="414" actId="478"/>
          <ac:spMkLst>
            <pc:docMk/>
            <pc:sldMk cId="2514237149" sldId="452"/>
            <ac:spMk id="6" creationId="{D74CE5DB-A5C4-21E7-BBC8-C34D6EEA1928}"/>
          </ac:spMkLst>
        </pc:spChg>
        <pc:graphicFrameChg chg="add mod modGraphic">
          <ac:chgData name="Nizamettin AYDIN" userId="45c69f7b-6da4-41e6-a041-0ab696457aaa" providerId="ADAL" clId="{A1295F02-BD95-4D19-8A69-014FDB5FDAAB}" dt="2022-10-14T11:18:23.285" v="419" actId="255"/>
          <ac:graphicFrameMkLst>
            <pc:docMk/>
            <pc:sldMk cId="2514237149" sldId="452"/>
            <ac:graphicFrameMk id="5" creationId="{D05759F5-2574-F100-FC1D-33EE09D32BC0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8.976" v="1023" actId="47"/>
        <pc:sldMkLst>
          <pc:docMk/>
          <pc:sldMk cId="4067338264" sldId="453"/>
        </pc:sldMkLst>
        <pc:spChg chg="mod">
          <ac:chgData name="Nizamettin AYDIN" userId="45c69f7b-6da4-41e6-a041-0ab696457aaa" providerId="ADAL" clId="{A1295F02-BD95-4D19-8A69-014FDB5FDAAB}" dt="2022-10-14T11:19:41.301" v="422"/>
          <ac:spMkLst>
            <pc:docMk/>
            <pc:sldMk cId="4067338264" sldId="453"/>
            <ac:spMk id="2" creationId="{4C9EA0DD-487F-257F-5441-61A8D92B995E}"/>
          </ac:spMkLst>
        </pc:spChg>
        <pc:spChg chg="mod">
          <ac:chgData name="Nizamettin AYDIN" userId="45c69f7b-6da4-41e6-a041-0ab696457aaa" providerId="ADAL" clId="{A1295F02-BD95-4D19-8A69-014FDB5FDAAB}" dt="2022-10-14T11:22:08.438" v="482" actId="15"/>
          <ac:spMkLst>
            <pc:docMk/>
            <pc:sldMk cId="4067338264" sldId="453"/>
            <ac:spMk id="3" creationId="{8028A6FE-8CAE-B67E-9102-48FE3CDC1075}"/>
          </ac:spMkLst>
        </pc:spChg>
        <pc:graphicFrameChg chg="add mod">
          <ac:chgData name="Nizamettin AYDIN" userId="45c69f7b-6da4-41e6-a041-0ab696457aaa" providerId="ADAL" clId="{A1295F02-BD95-4D19-8A69-014FDB5FDAAB}" dt="2022-10-14T11:22:15.177" v="485" actId="1035"/>
          <ac:graphicFrameMkLst>
            <pc:docMk/>
            <pc:sldMk cId="4067338264" sldId="453"/>
            <ac:graphicFrameMk id="5" creationId="{96C8CD9D-B094-A9D4-F4F9-5ADC04264FCF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9.182" v="1024" actId="47"/>
        <pc:sldMkLst>
          <pc:docMk/>
          <pc:sldMk cId="2624010211" sldId="454"/>
        </pc:sldMkLst>
        <pc:spChg chg="mod">
          <ac:chgData name="Nizamettin AYDIN" userId="45c69f7b-6da4-41e6-a041-0ab696457aaa" providerId="ADAL" clId="{A1295F02-BD95-4D19-8A69-014FDB5FDAAB}" dt="2022-10-14T11:22:40.924" v="487"/>
          <ac:spMkLst>
            <pc:docMk/>
            <pc:sldMk cId="2624010211" sldId="454"/>
            <ac:spMk id="2" creationId="{13824053-5BA0-08D5-E583-A838BDD21024}"/>
          </ac:spMkLst>
        </pc:spChg>
        <pc:spChg chg="mod">
          <ac:chgData name="Nizamettin AYDIN" userId="45c69f7b-6da4-41e6-a041-0ab696457aaa" providerId="ADAL" clId="{A1295F02-BD95-4D19-8A69-014FDB5FDAAB}" dt="2022-10-14T11:23:55.275" v="491" actId="20577"/>
          <ac:spMkLst>
            <pc:docMk/>
            <pc:sldMk cId="2624010211" sldId="454"/>
            <ac:spMk id="3" creationId="{D88C11EE-D20C-E70B-7CA1-80A2745F127C}"/>
          </ac:spMkLst>
        </pc:spChg>
        <pc:spChg chg="add mod">
          <ac:chgData name="Nizamettin AYDIN" userId="45c69f7b-6da4-41e6-a041-0ab696457aaa" providerId="ADAL" clId="{A1295F02-BD95-4D19-8A69-014FDB5FDAAB}" dt="2022-10-14T11:23:06.249" v="488"/>
          <ac:spMkLst>
            <pc:docMk/>
            <pc:sldMk cId="2624010211" sldId="454"/>
            <ac:spMk id="6" creationId="{EA66087B-C39C-76E8-DA53-BFD22F2471DA}"/>
          </ac:spMkLst>
        </pc:spChg>
        <pc:spChg chg="add mod">
          <ac:chgData name="Nizamettin AYDIN" userId="45c69f7b-6da4-41e6-a041-0ab696457aaa" providerId="ADAL" clId="{A1295F02-BD95-4D19-8A69-014FDB5FDAAB}" dt="2022-10-14T11:23:06.249" v="488"/>
          <ac:spMkLst>
            <pc:docMk/>
            <pc:sldMk cId="2624010211" sldId="454"/>
            <ac:spMk id="7" creationId="{A8EB8B7C-6B54-A4A0-2C1D-748257C0473C}"/>
          </ac:spMkLst>
        </pc:spChg>
        <pc:spChg chg="add mod">
          <ac:chgData name="Nizamettin AYDIN" userId="45c69f7b-6da4-41e6-a041-0ab696457aaa" providerId="ADAL" clId="{A1295F02-BD95-4D19-8A69-014FDB5FDAAB}" dt="2022-10-14T11:23:06.249" v="488"/>
          <ac:spMkLst>
            <pc:docMk/>
            <pc:sldMk cId="2624010211" sldId="454"/>
            <ac:spMk id="8" creationId="{FACAE691-A1D3-91CB-D504-349E300065C0}"/>
          </ac:spMkLst>
        </pc:spChg>
        <pc:spChg chg="add mod">
          <ac:chgData name="Nizamettin AYDIN" userId="45c69f7b-6da4-41e6-a041-0ab696457aaa" providerId="ADAL" clId="{A1295F02-BD95-4D19-8A69-014FDB5FDAAB}" dt="2022-10-14T11:23:06.249" v="488"/>
          <ac:spMkLst>
            <pc:docMk/>
            <pc:sldMk cId="2624010211" sldId="454"/>
            <ac:spMk id="9" creationId="{FE933EFF-6391-9A4F-1B46-1023E93329B6}"/>
          </ac:spMkLst>
        </pc:spChg>
        <pc:graphicFrameChg chg="add mod">
          <ac:chgData name="Nizamettin AYDIN" userId="45c69f7b-6da4-41e6-a041-0ab696457aaa" providerId="ADAL" clId="{A1295F02-BD95-4D19-8A69-014FDB5FDAAB}" dt="2022-10-14T11:23:06.249" v="488"/>
          <ac:graphicFrameMkLst>
            <pc:docMk/>
            <pc:sldMk cId="2624010211" sldId="454"/>
            <ac:graphicFrameMk id="5" creationId="{A0F91FB0-B1CC-A32A-4305-510E33420238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9.371" v="1025" actId="47"/>
        <pc:sldMkLst>
          <pc:docMk/>
          <pc:sldMk cId="781089788" sldId="455"/>
        </pc:sldMkLst>
        <pc:spChg chg="mod">
          <ac:chgData name="Nizamettin AYDIN" userId="45c69f7b-6da4-41e6-a041-0ab696457aaa" providerId="ADAL" clId="{A1295F02-BD95-4D19-8A69-014FDB5FDAAB}" dt="2022-10-14T11:24:13.450" v="493"/>
          <ac:spMkLst>
            <pc:docMk/>
            <pc:sldMk cId="781089788" sldId="455"/>
            <ac:spMk id="2" creationId="{7C548FA9-124D-4B0D-F2A7-D55F7DC8C8AA}"/>
          </ac:spMkLst>
        </pc:spChg>
        <pc:spChg chg="mod">
          <ac:chgData name="Nizamettin AYDIN" userId="45c69f7b-6da4-41e6-a041-0ab696457aaa" providerId="ADAL" clId="{A1295F02-BD95-4D19-8A69-014FDB5FDAAB}" dt="2022-10-14T11:24:53.394" v="498" actId="20577"/>
          <ac:spMkLst>
            <pc:docMk/>
            <pc:sldMk cId="781089788" sldId="455"/>
            <ac:spMk id="3" creationId="{ADC85F39-48BB-C9F3-FBA8-6EB15F09D00B}"/>
          </ac:spMkLst>
        </pc:spChg>
        <pc:spChg chg="add mod">
          <ac:chgData name="Nizamettin AYDIN" userId="45c69f7b-6da4-41e6-a041-0ab696457aaa" providerId="ADAL" clId="{A1295F02-BD95-4D19-8A69-014FDB5FDAAB}" dt="2022-10-14T11:24:28.168" v="494"/>
          <ac:spMkLst>
            <pc:docMk/>
            <pc:sldMk cId="781089788" sldId="455"/>
            <ac:spMk id="6" creationId="{CD5EE9EE-6E1E-7579-4CAA-15AEC758ECE8}"/>
          </ac:spMkLst>
        </pc:spChg>
        <pc:spChg chg="add mod">
          <ac:chgData name="Nizamettin AYDIN" userId="45c69f7b-6da4-41e6-a041-0ab696457aaa" providerId="ADAL" clId="{A1295F02-BD95-4D19-8A69-014FDB5FDAAB}" dt="2022-10-14T11:24:28.168" v="494"/>
          <ac:spMkLst>
            <pc:docMk/>
            <pc:sldMk cId="781089788" sldId="455"/>
            <ac:spMk id="7" creationId="{C5CF0A8A-2444-F6CB-EC12-F5D2822D620D}"/>
          </ac:spMkLst>
        </pc:spChg>
        <pc:spChg chg="add mod">
          <ac:chgData name="Nizamettin AYDIN" userId="45c69f7b-6da4-41e6-a041-0ab696457aaa" providerId="ADAL" clId="{A1295F02-BD95-4D19-8A69-014FDB5FDAAB}" dt="2022-10-14T12:39:02.266" v="984" actId="1035"/>
          <ac:spMkLst>
            <pc:docMk/>
            <pc:sldMk cId="781089788" sldId="455"/>
            <ac:spMk id="8" creationId="{E5C6F9A6-025C-044B-8F99-52B90A0BE0CB}"/>
          </ac:spMkLst>
        </pc:spChg>
        <pc:spChg chg="add mod">
          <ac:chgData name="Nizamettin AYDIN" userId="45c69f7b-6da4-41e6-a041-0ab696457aaa" providerId="ADAL" clId="{A1295F02-BD95-4D19-8A69-014FDB5FDAAB}" dt="2022-10-14T11:24:28.168" v="494"/>
          <ac:spMkLst>
            <pc:docMk/>
            <pc:sldMk cId="781089788" sldId="455"/>
            <ac:spMk id="9" creationId="{B99426C2-0A36-B2C0-7BB6-EF904DF105DB}"/>
          </ac:spMkLst>
        </pc:spChg>
        <pc:graphicFrameChg chg="add mod">
          <ac:chgData name="Nizamettin AYDIN" userId="45c69f7b-6da4-41e6-a041-0ab696457aaa" providerId="ADAL" clId="{A1295F02-BD95-4D19-8A69-014FDB5FDAAB}" dt="2022-10-14T11:24:28.168" v="494"/>
          <ac:graphicFrameMkLst>
            <pc:docMk/>
            <pc:sldMk cId="781089788" sldId="455"/>
            <ac:graphicFrameMk id="5" creationId="{D80A87AA-547D-6F8D-30A0-A965D3212178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9.571" v="1026" actId="47"/>
        <pc:sldMkLst>
          <pc:docMk/>
          <pc:sldMk cId="699924863" sldId="456"/>
        </pc:sldMkLst>
        <pc:spChg chg="mod">
          <ac:chgData name="Nizamettin AYDIN" userId="45c69f7b-6da4-41e6-a041-0ab696457aaa" providerId="ADAL" clId="{A1295F02-BD95-4D19-8A69-014FDB5FDAAB}" dt="2022-10-14T11:25:13.110" v="500"/>
          <ac:spMkLst>
            <pc:docMk/>
            <pc:sldMk cId="699924863" sldId="456"/>
            <ac:spMk id="2" creationId="{1972D4F5-DE45-B9E2-74B1-D6D735541378}"/>
          </ac:spMkLst>
        </pc:spChg>
        <pc:graphicFrameChg chg="add mod modGraphic">
          <ac:chgData name="Nizamettin AYDIN" userId="45c69f7b-6da4-41e6-a041-0ab696457aaa" providerId="ADAL" clId="{A1295F02-BD95-4D19-8A69-014FDB5FDAAB}" dt="2022-10-14T11:25:57.812" v="505" actId="207"/>
          <ac:graphicFrameMkLst>
            <pc:docMk/>
            <pc:sldMk cId="699924863" sldId="456"/>
            <ac:graphicFrameMk id="5" creationId="{31CD5435-75C6-850C-DD02-045CB73D8EA0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9.749" v="1027" actId="47"/>
        <pc:sldMkLst>
          <pc:docMk/>
          <pc:sldMk cId="3378322495" sldId="457"/>
        </pc:sldMkLst>
        <pc:spChg chg="mod">
          <ac:chgData name="Nizamettin AYDIN" userId="45c69f7b-6da4-41e6-a041-0ab696457aaa" providerId="ADAL" clId="{A1295F02-BD95-4D19-8A69-014FDB5FDAAB}" dt="2022-10-14T11:27:05.035" v="507"/>
          <ac:spMkLst>
            <pc:docMk/>
            <pc:sldMk cId="3378322495" sldId="457"/>
            <ac:spMk id="2" creationId="{B8AC98C2-15FE-2C3C-6462-478758135E32}"/>
          </ac:spMkLst>
        </pc:spChg>
        <pc:graphicFrameChg chg="add mod modGraphic">
          <ac:chgData name="Nizamettin AYDIN" userId="45c69f7b-6da4-41e6-a041-0ab696457aaa" providerId="ADAL" clId="{A1295F02-BD95-4D19-8A69-014FDB5FDAAB}" dt="2022-10-14T11:27:40.522" v="512" actId="207"/>
          <ac:graphicFrameMkLst>
            <pc:docMk/>
            <pc:sldMk cId="3378322495" sldId="457"/>
            <ac:graphicFrameMk id="5" creationId="{F198C9F2-9A6C-D29D-0458-53AEA233E795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09.897" v="1028" actId="47"/>
        <pc:sldMkLst>
          <pc:docMk/>
          <pc:sldMk cId="3652771175" sldId="458"/>
        </pc:sldMkLst>
        <pc:spChg chg="mod">
          <ac:chgData name="Nizamettin AYDIN" userId="45c69f7b-6da4-41e6-a041-0ab696457aaa" providerId="ADAL" clId="{A1295F02-BD95-4D19-8A69-014FDB5FDAAB}" dt="2022-10-14T11:28:27.732" v="514"/>
          <ac:spMkLst>
            <pc:docMk/>
            <pc:sldMk cId="3652771175" sldId="458"/>
            <ac:spMk id="2" creationId="{197C0D80-0FEE-C3F3-D558-E6A16EBD0C30}"/>
          </ac:spMkLst>
        </pc:spChg>
        <pc:spChg chg="mod">
          <ac:chgData name="Nizamettin AYDIN" userId="45c69f7b-6da4-41e6-a041-0ab696457aaa" providerId="ADAL" clId="{A1295F02-BD95-4D19-8A69-014FDB5FDAAB}" dt="2022-10-14T11:31:03.629" v="529" actId="1076"/>
          <ac:spMkLst>
            <pc:docMk/>
            <pc:sldMk cId="3652771175" sldId="458"/>
            <ac:spMk id="3" creationId="{9571480F-93E4-50AB-AAA2-854A2C83FA0F}"/>
          </ac:spMkLst>
        </pc:spChg>
        <pc:graphicFrameChg chg="add mod">
          <ac:chgData name="Nizamettin AYDIN" userId="45c69f7b-6da4-41e6-a041-0ab696457aaa" providerId="ADAL" clId="{A1295F02-BD95-4D19-8A69-014FDB5FDAAB}" dt="2022-10-14T11:29:51.092" v="516" actId="1076"/>
          <ac:graphicFrameMkLst>
            <pc:docMk/>
            <pc:sldMk cId="3652771175" sldId="458"/>
            <ac:graphicFrameMk id="5" creationId="{DFBB0B9F-4A8A-8FB3-14C8-B67C9F77338B}"/>
          </ac:graphicFrameMkLst>
        </pc:graphicFrameChg>
        <pc:graphicFrameChg chg="add mod modGraphic">
          <ac:chgData name="Nizamettin AYDIN" userId="45c69f7b-6da4-41e6-a041-0ab696457aaa" providerId="ADAL" clId="{A1295F02-BD95-4D19-8A69-014FDB5FDAAB}" dt="2022-10-14T11:31:46.921" v="537" actId="1076"/>
          <ac:graphicFrameMkLst>
            <pc:docMk/>
            <pc:sldMk cId="3652771175" sldId="458"/>
            <ac:graphicFrameMk id="6" creationId="{881A3645-074F-B4AD-141C-B37DBD9EB4FD}"/>
          </ac:graphicFrameMkLst>
        </pc:graphicFrameChg>
        <pc:graphicFrameChg chg="add mod modGraphic">
          <ac:chgData name="Nizamettin AYDIN" userId="45c69f7b-6da4-41e6-a041-0ab696457aaa" providerId="ADAL" clId="{A1295F02-BD95-4D19-8A69-014FDB5FDAAB}" dt="2022-10-14T11:31:55.731" v="538" actId="1076"/>
          <ac:graphicFrameMkLst>
            <pc:docMk/>
            <pc:sldMk cId="3652771175" sldId="458"/>
            <ac:graphicFrameMk id="7" creationId="{844A7F6B-5000-5EC3-558E-09CEC82CC312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0.088" v="1029" actId="47"/>
        <pc:sldMkLst>
          <pc:docMk/>
          <pc:sldMk cId="300107113" sldId="459"/>
        </pc:sldMkLst>
        <pc:spChg chg="mod">
          <ac:chgData name="Nizamettin AYDIN" userId="45c69f7b-6da4-41e6-a041-0ab696457aaa" providerId="ADAL" clId="{A1295F02-BD95-4D19-8A69-014FDB5FDAAB}" dt="2022-10-14T11:32:45.088" v="540"/>
          <ac:spMkLst>
            <pc:docMk/>
            <pc:sldMk cId="300107113" sldId="459"/>
            <ac:spMk id="2" creationId="{E1046B89-8ADD-9481-E2B3-89342061AB1B}"/>
          </ac:spMkLst>
        </pc:spChg>
        <pc:spChg chg="mod">
          <ac:chgData name="Nizamettin AYDIN" userId="45c69f7b-6da4-41e6-a041-0ab696457aaa" providerId="ADAL" clId="{A1295F02-BD95-4D19-8A69-014FDB5FDAAB}" dt="2022-10-14T11:33:14.318" v="551" actId="15"/>
          <ac:spMkLst>
            <pc:docMk/>
            <pc:sldMk cId="300107113" sldId="459"/>
            <ac:spMk id="3" creationId="{06077A40-C6CC-E2B1-3584-5F138CAED879}"/>
          </ac:spMkLst>
        </pc:spChg>
        <pc:graphicFrameChg chg="add mod">
          <ac:chgData name="Nizamettin AYDIN" userId="45c69f7b-6da4-41e6-a041-0ab696457aaa" providerId="ADAL" clId="{A1295F02-BD95-4D19-8A69-014FDB5FDAAB}" dt="2022-10-14T11:33:34.242" v="553" actId="1076"/>
          <ac:graphicFrameMkLst>
            <pc:docMk/>
            <pc:sldMk cId="300107113" sldId="459"/>
            <ac:graphicFrameMk id="5" creationId="{4C9D94E8-1C57-1D78-9B76-BD3FB10F4FB1}"/>
          </ac:graphicFrameMkLst>
        </pc:graphicFrameChg>
      </pc:sldChg>
      <pc:sldChg chg="modSp new del mod">
        <pc:chgData name="Nizamettin AYDIN" userId="45c69f7b-6da4-41e6-a041-0ab696457aaa" providerId="ADAL" clId="{A1295F02-BD95-4D19-8A69-014FDB5FDAAB}" dt="2022-10-14T12:54:10.301" v="1030" actId="47"/>
        <pc:sldMkLst>
          <pc:docMk/>
          <pc:sldMk cId="3550775489" sldId="460"/>
        </pc:sldMkLst>
        <pc:spChg chg="mod">
          <ac:chgData name="Nizamettin AYDIN" userId="45c69f7b-6da4-41e6-a041-0ab696457aaa" providerId="ADAL" clId="{A1295F02-BD95-4D19-8A69-014FDB5FDAAB}" dt="2022-10-14T11:36:20.727" v="555"/>
          <ac:spMkLst>
            <pc:docMk/>
            <pc:sldMk cId="3550775489" sldId="460"/>
            <ac:spMk id="2" creationId="{6AEA75EC-43B8-CEC3-3C8A-7A8CDB3320D2}"/>
          </ac:spMkLst>
        </pc:spChg>
        <pc:spChg chg="mod">
          <ac:chgData name="Nizamettin AYDIN" userId="45c69f7b-6da4-41e6-a041-0ab696457aaa" providerId="ADAL" clId="{A1295F02-BD95-4D19-8A69-014FDB5FDAAB}" dt="2022-10-14T11:41:34.234" v="605" actId="207"/>
          <ac:spMkLst>
            <pc:docMk/>
            <pc:sldMk cId="3550775489" sldId="460"/>
            <ac:spMk id="3" creationId="{DB07A4D2-EC01-23D3-4BDE-4B060F4756D8}"/>
          </ac:spMkLst>
        </pc:spChg>
      </pc:sldChg>
      <pc:sldChg chg="del">
        <pc:chgData name="Nizamettin AYDIN" userId="45c69f7b-6da4-41e6-a041-0ab696457aaa" providerId="ADAL" clId="{A1295F02-BD95-4D19-8A69-014FDB5FDAAB}" dt="2022-10-14T12:54:10.503" v="1031" actId="47"/>
        <pc:sldMkLst>
          <pc:docMk/>
          <pc:sldMk cId="1237577720" sldId="461"/>
        </pc:sldMkLst>
        <pc:spChg chg="mod">
          <ac:chgData name="Nizamettin AYDIN" userId="45c69f7b-6da4-41e6-a041-0ab696457aaa" providerId="ADAL" clId="{A1295F02-BD95-4D19-8A69-014FDB5FDAAB}" dt="2022-10-14T11:41:59.046" v="607"/>
          <ac:spMkLst>
            <pc:docMk/>
            <pc:sldMk cId="1237577720" sldId="461"/>
            <ac:spMk id="2" creationId="{A4FD1958-7E26-9CD2-B91E-53789615AD0E}"/>
          </ac:spMkLst>
        </pc:spChg>
        <pc:spChg chg="add del mod">
          <ac:chgData name="Nizamettin AYDIN" userId="45c69f7b-6da4-41e6-a041-0ab696457aaa" providerId="ADAL" clId="{A1295F02-BD95-4D19-8A69-014FDB5FDAAB}" dt="2022-10-14T11:42:24.198" v="609" actId="478"/>
          <ac:spMkLst>
            <pc:docMk/>
            <pc:sldMk cId="1237577720" sldId="461"/>
            <ac:spMk id="5" creationId="{F38503CC-357B-728E-15D4-17975D12D3B2}"/>
          </ac:spMkLst>
        </pc:spChg>
        <pc:spChg chg="add mod">
          <ac:chgData name="Nizamettin AYDIN" userId="45c69f7b-6da4-41e6-a041-0ab696457aaa" providerId="ADAL" clId="{A1295F02-BD95-4D19-8A69-014FDB5FDAAB}" dt="2022-10-14T11:42:49.361" v="618" actId="208"/>
          <ac:spMkLst>
            <pc:docMk/>
            <pc:sldMk cId="1237577720" sldId="461"/>
            <ac:spMk id="7" creationId="{0472C246-7DCC-D43F-BA23-37A4A8C6AF82}"/>
          </ac:spMkLst>
        </pc:spChg>
        <pc:graphicFrameChg chg="add mod modGraphic">
          <ac:chgData name="Nizamettin AYDIN" userId="45c69f7b-6da4-41e6-a041-0ab696457aaa" providerId="ADAL" clId="{A1295F02-BD95-4D19-8A69-014FDB5FDAAB}" dt="2022-10-14T11:44:17.295" v="627" actId="20577"/>
          <ac:graphicFrameMkLst>
            <pc:docMk/>
            <pc:sldMk cId="1237577720" sldId="461"/>
            <ac:graphicFrameMk id="6" creationId="{5367DDCC-E454-5270-C9A5-A071150B9B4D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10.670" v="1032" actId="47"/>
        <pc:sldMkLst>
          <pc:docMk/>
          <pc:sldMk cId="4034264332" sldId="462"/>
        </pc:sldMkLst>
        <pc:spChg chg="mod">
          <ac:chgData name="Nizamettin AYDIN" userId="45c69f7b-6da4-41e6-a041-0ab696457aaa" providerId="ADAL" clId="{A1295F02-BD95-4D19-8A69-014FDB5FDAAB}" dt="2022-10-14T11:44:49.456" v="629"/>
          <ac:spMkLst>
            <pc:docMk/>
            <pc:sldMk cId="4034264332" sldId="462"/>
            <ac:spMk id="2" creationId="{6A08EB2F-0490-43B9-D9C7-52E7851ED335}"/>
          </ac:spMkLst>
        </pc:spChg>
        <pc:spChg chg="add mod">
          <ac:chgData name="Nizamettin AYDIN" userId="45c69f7b-6da4-41e6-a041-0ab696457aaa" providerId="ADAL" clId="{A1295F02-BD95-4D19-8A69-014FDB5FDAAB}" dt="2022-10-14T11:45:19.951" v="636" actId="208"/>
          <ac:spMkLst>
            <pc:docMk/>
            <pc:sldMk cId="4034264332" sldId="462"/>
            <ac:spMk id="6" creationId="{AE1FAA0B-F8F9-93F6-C268-4D2BCC08DCD1}"/>
          </ac:spMkLst>
        </pc:spChg>
        <pc:graphicFrameChg chg="add mod modGraphic">
          <ac:chgData name="Nizamettin AYDIN" userId="45c69f7b-6da4-41e6-a041-0ab696457aaa" providerId="ADAL" clId="{A1295F02-BD95-4D19-8A69-014FDB5FDAAB}" dt="2022-10-14T11:45:31.564" v="638" actId="207"/>
          <ac:graphicFrameMkLst>
            <pc:docMk/>
            <pc:sldMk cId="4034264332" sldId="462"/>
            <ac:graphicFrameMk id="5" creationId="{180BBEDD-93AE-7219-106E-5F2D48968D8B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0.846" v="1033" actId="47"/>
        <pc:sldMkLst>
          <pc:docMk/>
          <pc:sldMk cId="606229301" sldId="463"/>
        </pc:sldMkLst>
        <pc:spChg chg="mod">
          <ac:chgData name="Nizamettin AYDIN" userId="45c69f7b-6da4-41e6-a041-0ab696457aaa" providerId="ADAL" clId="{A1295F02-BD95-4D19-8A69-014FDB5FDAAB}" dt="2022-10-14T11:46:30.531" v="640"/>
          <ac:spMkLst>
            <pc:docMk/>
            <pc:sldMk cId="606229301" sldId="463"/>
            <ac:spMk id="2" creationId="{AB7C2C0E-4956-95D2-C0C7-1B7D79008604}"/>
          </ac:spMkLst>
        </pc:spChg>
        <pc:spChg chg="mod">
          <ac:chgData name="Nizamettin AYDIN" userId="45c69f7b-6da4-41e6-a041-0ab696457aaa" providerId="ADAL" clId="{A1295F02-BD95-4D19-8A69-014FDB5FDAAB}" dt="2022-10-14T11:46:39.064" v="641"/>
          <ac:spMkLst>
            <pc:docMk/>
            <pc:sldMk cId="606229301" sldId="463"/>
            <ac:spMk id="3" creationId="{3AA66640-B2B7-28F5-4E35-A0B75FF6DC00}"/>
          </ac:spMkLst>
        </pc:spChg>
        <pc:spChg chg="add del mod">
          <ac:chgData name="Nizamettin AYDIN" userId="45c69f7b-6da4-41e6-a041-0ab696457aaa" providerId="ADAL" clId="{A1295F02-BD95-4D19-8A69-014FDB5FDAAB}" dt="2022-10-14T11:47:11.588" v="645"/>
          <ac:spMkLst>
            <pc:docMk/>
            <pc:sldMk cId="606229301" sldId="463"/>
            <ac:spMk id="5" creationId="{CDB259B4-0496-EBFD-B1CF-2D054FA4D6DA}"/>
          </ac:spMkLst>
        </pc:spChg>
        <pc:graphicFrameChg chg="add del mod modGraphic">
          <ac:chgData name="Nizamettin AYDIN" userId="45c69f7b-6da4-41e6-a041-0ab696457aaa" providerId="ADAL" clId="{A1295F02-BD95-4D19-8A69-014FDB5FDAAB}" dt="2022-10-14T11:49:16.266" v="678" actId="207"/>
          <ac:graphicFrameMkLst>
            <pc:docMk/>
            <pc:sldMk cId="606229301" sldId="463"/>
            <ac:graphicFrameMk id="6" creationId="{02AA5AA0-87C6-1FDD-B760-6F993D2341CE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1.080" v="1034" actId="47"/>
        <pc:sldMkLst>
          <pc:docMk/>
          <pc:sldMk cId="2906359617" sldId="464"/>
        </pc:sldMkLst>
        <pc:spChg chg="mod">
          <ac:chgData name="Nizamettin AYDIN" userId="45c69f7b-6da4-41e6-a041-0ab696457aaa" providerId="ADAL" clId="{A1295F02-BD95-4D19-8A69-014FDB5FDAAB}" dt="2022-10-14T11:49:41.067" v="680"/>
          <ac:spMkLst>
            <pc:docMk/>
            <pc:sldMk cId="2906359617" sldId="464"/>
            <ac:spMk id="2" creationId="{FC42265F-953C-F11F-DACF-0A4BEA9D92E6}"/>
          </ac:spMkLst>
        </pc:spChg>
        <pc:spChg chg="mod">
          <ac:chgData name="Nizamettin AYDIN" userId="45c69f7b-6da4-41e6-a041-0ab696457aaa" providerId="ADAL" clId="{A1295F02-BD95-4D19-8A69-014FDB5FDAAB}" dt="2022-10-14T11:50:52.833" v="688" actId="207"/>
          <ac:spMkLst>
            <pc:docMk/>
            <pc:sldMk cId="2906359617" sldId="464"/>
            <ac:spMk id="3" creationId="{0912D555-EBBA-C84C-A497-07C66CF45BDE}"/>
          </ac:spMkLst>
        </pc:spChg>
        <pc:spChg chg="add del mod">
          <ac:chgData name="Nizamettin AYDIN" userId="45c69f7b-6da4-41e6-a041-0ab696457aaa" providerId="ADAL" clId="{A1295F02-BD95-4D19-8A69-014FDB5FDAAB}" dt="2022-10-14T11:49:59.882" v="682"/>
          <ac:spMkLst>
            <pc:docMk/>
            <pc:sldMk cId="2906359617" sldId="464"/>
            <ac:spMk id="5" creationId="{044B7BF5-5795-C77D-29CB-16A17AE65616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7" creationId="{A94D020B-20AD-BA51-48C6-2E6A556E2DF3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8" creationId="{FBADA799-6305-3C13-D570-06B5E2C24959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9" creationId="{E008AB93-4DBF-D869-AC57-C0B1881511D6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1" creationId="{BC5132FC-4373-3FD6-3E96-7E1136695B31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2" creationId="{B9AE5C13-7E37-AE8E-3A7D-00DE83238425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3" creationId="{BF34901C-39E1-134A-4A19-07164EAC0FB6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5" creationId="{7EFD675F-5E4B-57BD-1A25-BE7F34A3D288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6" creationId="{A8633DE9-DCF3-5C98-D65E-36FB3E323BFB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7" creationId="{D5DE530C-3096-F624-20A1-70BE3A269A80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19" creationId="{40B60139-2CBD-0F62-165C-4F8362F63F8E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20" creationId="{1C845BEA-716E-94E4-B14D-3631253DA0D3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21" creationId="{292522CB-5FDF-97A5-0564-AAA99F77FC2A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23" creationId="{38D88688-B9C4-7DCC-F816-F95ED209FF39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24" creationId="{3521AB05-0182-FD9D-83EA-1382304296B7}"/>
          </ac:spMkLst>
        </pc:spChg>
        <pc:spChg chg="mod">
          <ac:chgData name="Nizamettin AYDIN" userId="45c69f7b-6da4-41e6-a041-0ab696457aaa" providerId="ADAL" clId="{A1295F02-BD95-4D19-8A69-014FDB5FDAAB}" dt="2022-10-14T11:49:56.435" v="681"/>
          <ac:spMkLst>
            <pc:docMk/>
            <pc:sldMk cId="2906359617" sldId="464"/>
            <ac:spMk id="25" creationId="{62176986-F9E5-23BA-A4BD-448A2CAFCA6C}"/>
          </ac:spMkLst>
        </pc:spChg>
        <pc:spChg chg="add del mod">
          <ac:chgData name="Nizamettin AYDIN" userId="45c69f7b-6da4-41e6-a041-0ab696457aaa" providerId="ADAL" clId="{A1295F02-BD95-4D19-8A69-014FDB5FDAAB}" dt="2022-10-14T11:49:59.882" v="682"/>
          <ac:spMkLst>
            <pc:docMk/>
            <pc:sldMk cId="2906359617" sldId="464"/>
            <ac:spMk id="26" creationId="{632BD423-23EB-03A8-F051-2BDE06BEE185}"/>
          </ac:spMkLst>
        </pc:spChg>
        <pc:spChg chg="add del mod">
          <ac:chgData name="Nizamettin AYDIN" userId="45c69f7b-6da4-41e6-a041-0ab696457aaa" providerId="ADAL" clId="{A1295F02-BD95-4D19-8A69-014FDB5FDAAB}" dt="2022-10-14T11:50:05.724" v="684"/>
          <ac:spMkLst>
            <pc:docMk/>
            <pc:sldMk cId="2906359617" sldId="464"/>
            <ac:spMk id="27" creationId="{779AA5C8-A2F9-CAFB-80AF-038C31ECCE96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29" creationId="{08E58737-8B54-2B47-755F-7731686C6B3A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0" creationId="{0B62B912-7A71-9121-6A6B-CBDB0A019588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1" creationId="{CE964CC9-54DC-D1F2-66A0-1892821A8E29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3" creationId="{C69A7577-E480-71B9-E40D-9E2A724643B5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4" creationId="{BF9A0093-CB3A-2E16-7ADB-D15974CB4408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5" creationId="{B7C203F3-8E0C-CD4F-63F3-CBA4AAA4B366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7" creationId="{264CA23F-E387-D2C0-087C-131320BCC087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8" creationId="{29D6B3D3-B89A-5C05-C951-770433219D78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39" creationId="{B8AD1CB9-070C-800A-A5E0-1D09B836CE4B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1" creationId="{12BF5DBA-82EB-A4C9-F803-7E1A92B50C01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2" creationId="{137D8B2D-7561-239D-34C4-00D22CF8F03F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3" creationId="{6747A2C4-641E-E0BD-0E85-515860A3D27A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5" creationId="{561476C8-9810-E376-5B8B-C0B4C8C6BAFC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6" creationId="{B97AEB81-47FF-03C6-AF9E-0DD88CF77413}"/>
          </ac:spMkLst>
        </pc:spChg>
        <pc:spChg chg="mod">
          <ac:chgData name="Nizamettin AYDIN" userId="45c69f7b-6da4-41e6-a041-0ab696457aaa" providerId="ADAL" clId="{A1295F02-BD95-4D19-8A69-014FDB5FDAAB}" dt="2022-10-14T11:50:03.529" v="683"/>
          <ac:spMkLst>
            <pc:docMk/>
            <pc:sldMk cId="2906359617" sldId="464"/>
            <ac:spMk id="47" creationId="{5F61EA0A-30F8-9F12-D24A-ADAEEBB13878}"/>
          </ac:spMkLst>
        </pc:spChg>
        <pc:spChg chg="add del mod">
          <ac:chgData name="Nizamettin AYDIN" userId="45c69f7b-6da4-41e6-a041-0ab696457aaa" providerId="ADAL" clId="{A1295F02-BD95-4D19-8A69-014FDB5FDAAB}" dt="2022-10-14T11:50:05.724" v="684"/>
          <ac:spMkLst>
            <pc:docMk/>
            <pc:sldMk cId="2906359617" sldId="464"/>
            <ac:spMk id="48" creationId="{18714840-DBA0-BCBB-38BC-49D55302CABC}"/>
          </ac:spMkLst>
        </pc:spChg>
        <pc:spChg chg="add 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49" creationId="{FCB5E5B0-CF2F-0DE1-733D-2B6C9E601C09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2" creationId="{4F70B2B8-9AF3-A2AC-D868-22A1CF92E604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3" creationId="{5A056B4C-166D-52EA-3D39-CC6D1A0CEFCD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4" creationId="{F965136B-0770-D5B6-66E5-232B8A7FC85B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6" creationId="{0201DEEF-2788-D826-220B-311791EA158C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7" creationId="{DB7EB8CE-D122-7B94-6E85-69826B62FA88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58" creationId="{AA829482-FE35-A157-5438-0EDC4C76A642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0" creationId="{E42EE22C-E894-2206-FAD1-C212022327C8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1" creationId="{D1A770F7-4A69-71B7-9406-E14558E9D2B9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2" creationId="{852E4196-3D05-35BB-5DF7-B3749AE605B1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4" creationId="{C6E84C17-F3A4-EE3E-903B-28B8DC7BFD6E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5" creationId="{26AC3F3A-F892-5906-4CF4-202E1B4593BB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6" creationId="{E758D654-5ACF-9E28-31AB-C5971BBD5F22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8" creationId="{FD054A99-4250-0CAD-0FA9-2E8DC114D48E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69" creationId="{D1597359-ACDB-4FC6-5CD4-CDB59273762C}"/>
          </ac:spMkLst>
        </pc:spChg>
        <pc:spChg chg="mod">
          <ac:chgData name="Nizamettin AYDIN" userId="45c69f7b-6da4-41e6-a041-0ab696457aaa" providerId="ADAL" clId="{A1295F02-BD95-4D19-8A69-014FDB5FDAAB}" dt="2022-10-14T11:51:10.013" v="689"/>
          <ac:spMkLst>
            <pc:docMk/>
            <pc:sldMk cId="2906359617" sldId="464"/>
            <ac:spMk id="70" creationId="{3802D6A9-F613-74FB-D174-83CD9E8888E1}"/>
          </ac:spMkLst>
        </pc:spChg>
        <pc:spChg chg="add mod">
          <ac:chgData name="Nizamettin AYDIN" userId="45c69f7b-6da4-41e6-a041-0ab696457aaa" providerId="ADAL" clId="{A1295F02-BD95-4D19-8A69-014FDB5FDAAB}" dt="2022-10-14T11:52:31.987" v="693" actId="207"/>
          <ac:spMkLst>
            <pc:docMk/>
            <pc:sldMk cId="2906359617" sldId="464"/>
            <ac:spMk id="71" creationId="{FAB5F3AC-67CB-7137-A596-0F7A396E57B9}"/>
          </ac:spMkLst>
        </pc:spChg>
        <pc:grpChg chg="add del mod">
          <ac:chgData name="Nizamettin AYDIN" userId="45c69f7b-6da4-41e6-a041-0ab696457aaa" providerId="ADAL" clId="{A1295F02-BD95-4D19-8A69-014FDB5FDAAB}" dt="2022-10-14T11:49:59.882" v="682"/>
          <ac:grpSpMkLst>
            <pc:docMk/>
            <pc:sldMk cId="2906359617" sldId="464"/>
            <ac:grpSpMk id="6" creationId="{68C2E91B-7A9A-F82A-2746-AB3E833EBED4}"/>
          </ac:grpSpMkLst>
        </pc:grpChg>
        <pc:grpChg chg="add del mod">
          <ac:chgData name="Nizamettin AYDIN" userId="45c69f7b-6da4-41e6-a041-0ab696457aaa" providerId="ADAL" clId="{A1295F02-BD95-4D19-8A69-014FDB5FDAAB}" dt="2022-10-14T11:49:59.882" v="682"/>
          <ac:grpSpMkLst>
            <pc:docMk/>
            <pc:sldMk cId="2906359617" sldId="464"/>
            <ac:grpSpMk id="10" creationId="{E54B700D-1F47-0FAF-35D5-CF6807D689B2}"/>
          </ac:grpSpMkLst>
        </pc:grpChg>
        <pc:grpChg chg="add del mod">
          <ac:chgData name="Nizamettin AYDIN" userId="45c69f7b-6da4-41e6-a041-0ab696457aaa" providerId="ADAL" clId="{A1295F02-BD95-4D19-8A69-014FDB5FDAAB}" dt="2022-10-14T11:49:59.882" v="682"/>
          <ac:grpSpMkLst>
            <pc:docMk/>
            <pc:sldMk cId="2906359617" sldId="464"/>
            <ac:grpSpMk id="14" creationId="{0C321418-0E04-E9AC-2674-04F71AF9649C}"/>
          </ac:grpSpMkLst>
        </pc:grpChg>
        <pc:grpChg chg="add del mod">
          <ac:chgData name="Nizamettin AYDIN" userId="45c69f7b-6da4-41e6-a041-0ab696457aaa" providerId="ADAL" clId="{A1295F02-BD95-4D19-8A69-014FDB5FDAAB}" dt="2022-10-14T11:49:59.882" v="682"/>
          <ac:grpSpMkLst>
            <pc:docMk/>
            <pc:sldMk cId="2906359617" sldId="464"/>
            <ac:grpSpMk id="18" creationId="{9266A6E8-9819-FFA6-9FBD-A8EA1F628818}"/>
          </ac:grpSpMkLst>
        </pc:grpChg>
        <pc:grpChg chg="add del mod">
          <ac:chgData name="Nizamettin AYDIN" userId="45c69f7b-6da4-41e6-a041-0ab696457aaa" providerId="ADAL" clId="{A1295F02-BD95-4D19-8A69-014FDB5FDAAB}" dt="2022-10-14T11:49:59.882" v="682"/>
          <ac:grpSpMkLst>
            <pc:docMk/>
            <pc:sldMk cId="2906359617" sldId="464"/>
            <ac:grpSpMk id="22" creationId="{926763CA-4224-8191-D6EE-FDF2AB6419B3}"/>
          </ac:grpSpMkLst>
        </pc:grpChg>
        <pc:grpChg chg="add del mod">
          <ac:chgData name="Nizamettin AYDIN" userId="45c69f7b-6da4-41e6-a041-0ab696457aaa" providerId="ADAL" clId="{A1295F02-BD95-4D19-8A69-014FDB5FDAAB}" dt="2022-10-14T11:50:05.724" v="684"/>
          <ac:grpSpMkLst>
            <pc:docMk/>
            <pc:sldMk cId="2906359617" sldId="464"/>
            <ac:grpSpMk id="28" creationId="{132C9B78-2D95-6C40-B30B-E63B986D1400}"/>
          </ac:grpSpMkLst>
        </pc:grpChg>
        <pc:grpChg chg="add del mod">
          <ac:chgData name="Nizamettin AYDIN" userId="45c69f7b-6da4-41e6-a041-0ab696457aaa" providerId="ADAL" clId="{A1295F02-BD95-4D19-8A69-014FDB5FDAAB}" dt="2022-10-14T11:50:05.724" v="684"/>
          <ac:grpSpMkLst>
            <pc:docMk/>
            <pc:sldMk cId="2906359617" sldId="464"/>
            <ac:grpSpMk id="32" creationId="{B92031DA-7A60-83A8-65E3-FEC26A411CEB}"/>
          </ac:grpSpMkLst>
        </pc:grpChg>
        <pc:grpChg chg="add del mod">
          <ac:chgData name="Nizamettin AYDIN" userId="45c69f7b-6da4-41e6-a041-0ab696457aaa" providerId="ADAL" clId="{A1295F02-BD95-4D19-8A69-014FDB5FDAAB}" dt="2022-10-14T11:50:05.724" v="684"/>
          <ac:grpSpMkLst>
            <pc:docMk/>
            <pc:sldMk cId="2906359617" sldId="464"/>
            <ac:grpSpMk id="36" creationId="{D17DF701-D54B-C43B-3DED-916AB83B1A49}"/>
          </ac:grpSpMkLst>
        </pc:grpChg>
        <pc:grpChg chg="add del mod">
          <ac:chgData name="Nizamettin AYDIN" userId="45c69f7b-6da4-41e6-a041-0ab696457aaa" providerId="ADAL" clId="{A1295F02-BD95-4D19-8A69-014FDB5FDAAB}" dt="2022-10-14T11:50:05.724" v="684"/>
          <ac:grpSpMkLst>
            <pc:docMk/>
            <pc:sldMk cId="2906359617" sldId="464"/>
            <ac:grpSpMk id="40" creationId="{0E2BEA16-03BA-7FD0-AA0F-B9DA03B222CD}"/>
          </ac:grpSpMkLst>
        </pc:grpChg>
        <pc:grpChg chg="add del mod">
          <ac:chgData name="Nizamettin AYDIN" userId="45c69f7b-6da4-41e6-a041-0ab696457aaa" providerId="ADAL" clId="{A1295F02-BD95-4D19-8A69-014FDB5FDAAB}" dt="2022-10-14T11:50:05.724" v="684"/>
          <ac:grpSpMkLst>
            <pc:docMk/>
            <pc:sldMk cId="2906359617" sldId="464"/>
            <ac:grpSpMk id="44" creationId="{A6AD7BFD-A2C1-EAD2-3576-F3E6D706CC92}"/>
          </ac:grpSpMkLst>
        </pc:grpChg>
        <pc:grpChg chg="add mod">
          <ac:chgData name="Nizamettin AYDIN" userId="45c69f7b-6da4-41e6-a041-0ab696457aaa" providerId="ADAL" clId="{A1295F02-BD95-4D19-8A69-014FDB5FDAAB}" dt="2022-10-14T11:52:31.987" v="693" actId="207"/>
          <ac:grpSpMkLst>
            <pc:docMk/>
            <pc:sldMk cId="2906359617" sldId="464"/>
            <ac:grpSpMk id="51" creationId="{770A64FF-7577-4F63-FFEA-0C9C4543D7F2}"/>
          </ac:grpSpMkLst>
        </pc:grpChg>
        <pc:grpChg chg="add mod">
          <ac:chgData name="Nizamettin AYDIN" userId="45c69f7b-6da4-41e6-a041-0ab696457aaa" providerId="ADAL" clId="{A1295F02-BD95-4D19-8A69-014FDB5FDAAB}" dt="2022-10-14T11:52:31.987" v="693" actId="207"/>
          <ac:grpSpMkLst>
            <pc:docMk/>
            <pc:sldMk cId="2906359617" sldId="464"/>
            <ac:grpSpMk id="55" creationId="{B8F946EB-ED63-7086-5F4B-1A1B9A9CA985}"/>
          </ac:grpSpMkLst>
        </pc:grpChg>
        <pc:grpChg chg="add mod">
          <ac:chgData name="Nizamettin AYDIN" userId="45c69f7b-6da4-41e6-a041-0ab696457aaa" providerId="ADAL" clId="{A1295F02-BD95-4D19-8A69-014FDB5FDAAB}" dt="2022-10-14T11:52:31.987" v="693" actId="207"/>
          <ac:grpSpMkLst>
            <pc:docMk/>
            <pc:sldMk cId="2906359617" sldId="464"/>
            <ac:grpSpMk id="59" creationId="{482B75FE-7D00-12C4-F6F2-D0F0984AF2A4}"/>
          </ac:grpSpMkLst>
        </pc:grpChg>
        <pc:grpChg chg="add mod">
          <ac:chgData name="Nizamettin AYDIN" userId="45c69f7b-6da4-41e6-a041-0ab696457aaa" providerId="ADAL" clId="{A1295F02-BD95-4D19-8A69-014FDB5FDAAB}" dt="2022-10-14T11:52:31.987" v="693" actId="207"/>
          <ac:grpSpMkLst>
            <pc:docMk/>
            <pc:sldMk cId="2906359617" sldId="464"/>
            <ac:grpSpMk id="63" creationId="{71C1B6CC-80ED-F5C4-E9B2-CA6DE3C7552B}"/>
          </ac:grpSpMkLst>
        </pc:grpChg>
        <pc:grpChg chg="add mod">
          <ac:chgData name="Nizamettin AYDIN" userId="45c69f7b-6da4-41e6-a041-0ab696457aaa" providerId="ADAL" clId="{A1295F02-BD95-4D19-8A69-014FDB5FDAAB}" dt="2022-10-14T11:52:31.987" v="693" actId="207"/>
          <ac:grpSpMkLst>
            <pc:docMk/>
            <pc:sldMk cId="2906359617" sldId="464"/>
            <ac:grpSpMk id="67" creationId="{11579942-D755-8FE4-B828-BC813AD13A75}"/>
          </ac:grpSpMkLst>
        </pc:grpChg>
        <pc:graphicFrameChg chg="add mod modGraphic">
          <ac:chgData name="Nizamettin AYDIN" userId="45c69f7b-6da4-41e6-a041-0ab696457aaa" providerId="ADAL" clId="{A1295F02-BD95-4D19-8A69-014FDB5FDAAB}" dt="2022-10-14T11:52:09.396" v="692" actId="207"/>
          <ac:graphicFrameMkLst>
            <pc:docMk/>
            <pc:sldMk cId="2906359617" sldId="464"/>
            <ac:graphicFrameMk id="50" creationId="{827E3DCC-BDC5-C6D3-6601-FFF5BAC2022A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1.218" v="1035" actId="47"/>
        <pc:sldMkLst>
          <pc:docMk/>
          <pc:sldMk cId="3342867585" sldId="465"/>
        </pc:sldMkLst>
        <pc:spChg chg="mod">
          <ac:chgData name="Nizamettin AYDIN" userId="45c69f7b-6da4-41e6-a041-0ab696457aaa" providerId="ADAL" clId="{A1295F02-BD95-4D19-8A69-014FDB5FDAAB}" dt="2022-10-14T11:53:21.243" v="695"/>
          <ac:spMkLst>
            <pc:docMk/>
            <pc:sldMk cId="3342867585" sldId="465"/>
            <ac:spMk id="2" creationId="{10E0986B-3F0E-EE8E-21A0-2678F4FA0330}"/>
          </ac:spMkLst>
        </pc:spChg>
        <pc:spChg chg="mod">
          <ac:chgData name="Nizamettin AYDIN" userId="45c69f7b-6da4-41e6-a041-0ab696457aaa" providerId="ADAL" clId="{A1295F02-BD95-4D19-8A69-014FDB5FDAAB}" dt="2022-10-14T11:53:36.091" v="696"/>
          <ac:spMkLst>
            <pc:docMk/>
            <pc:sldMk cId="3342867585" sldId="465"/>
            <ac:spMk id="7" creationId="{278961E9-6708-ACA6-B58E-AF8631C01C5C}"/>
          </ac:spMkLst>
        </pc:spChg>
        <pc:spChg chg="mod">
          <ac:chgData name="Nizamettin AYDIN" userId="45c69f7b-6da4-41e6-a041-0ab696457aaa" providerId="ADAL" clId="{A1295F02-BD95-4D19-8A69-014FDB5FDAAB}" dt="2022-10-14T11:53:36.091" v="696"/>
          <ac:spMkLst>
            <pc:docMk/>
            <pc:sldMk cId="3342867585" sldId="465"/>
            <ac:spMk id="8" creationId="{9E7E5E64-CDB8-9F1E-CB63-0816DD8F373A}"/>
          </ac:spMkLst>
        </pc:spChg>
        <pc:spChg chg="mod">
          <ac:chgData name="Nizamettin AYDIN" userId="45c69f7b-6da4-41e6-a041-0ab696457aaa" providerId="ADAL" clId="{A1295F02-BD95-4D19-8A69-014FDB5FDAAB}" dt="2022-10-14T11:53:36.091" v="696"/>
          <ac:spMkLst>
            <pc:docMk/>
            <pc:sldMk cId="3342867585" sldId="465"/>
            <ac:spMk id="10" creationId="{EF1B356F-6724-B171-E8DA-C96C1B55075D}"/>
          </ac:spMkLst>
        </pc:spChg>
        <pc:spChg chg="mod">
          <ac:chgData name="Nizamettin AYDIN" userId="45c69f7b-6da4-41e6-a041-0ab696457aaa" providerId="ADAL" clId="{A1295F02-BD95-4D19-8A69-014FDB5FDAAB}" dt="2022-10-14T11:53:36.091" v="696"/>
          <ac:spMkLst>
            <pc:docMk/>
            <pc:sldMk cId="3342867585" sldId="465"/>
            <ac:spMk id="11" creationId="{F54C9885-B0F8-E8A9-F82E-3F0CA122D808}"/>
          </ac:spMkLst>
        </pc:spChg>
        <pc:grpChg chg="add mod">
          <ac:chgData name="Nizamettin AYDIN" userId="45c69f7b-6da4-41e6-a041-0ab696457aaa" providerId="ADAL" clId="{A1295F02-BD95-4D19-8A69-014FDB5FDAAB}" dt="2022-10-14T11:53:36.091" v="696"/>
          <ac:grpSpMkLst>
            <pc:docMk/>
            <pc:sldMk cId="3342867585" sldId="465"/>
            <ac:grpSpMk id="6" creationId="{3B629D6F-8216-18CF-7693-1A9D38FCF4F0}"/>
          </ac:grpSpMkLst>
        </pc:grpChg>
        <pc:grpChg chg="add mod">
          <ac:chgData name="Nizamettin AYDIN" userId="45c69f7b-6da4-41e6-a041-0ab696457aaa" providerId="ADAL" clId="{A1295F02-BD95-4D19-8A69-014FDB5FDAAB}" dt="2022-10-14T11:53:36.091" v="696"/>
          <ac:grpSpMkLst>
            <pc:docMk/>
            <pc:sldMk cId="3342867585" sldId="465"/>
            <ac:grpSpMk id="9" creationId="{56FF432E-9175-0480-6606-68D99AF732AB}"/>
          </ac:grpSpMkLst>
        </pc:grpChg>
        <pc:graphicFrameChg chg="add mod modGraphic">
          <ac:chgData name="Nizamettin AYDIN" userId="45c69f7b-6da4-41e6-a041-0ab696457aaa" providerId="ADAL" clId="{A1295F02-BD95-4D19-8A69-014FDB5FDAAB}" dt="2022-10-14T11:54:38.484" v="711" actId="14734"/>
          <ac:graphicFrameMkLst>
            <pc:docMk/>
            <pc:sldMk cId="3342867585" sldId="465"/>
            <ac:graphicFrameMk id="5" creationId="{7CC0F1C6-6D4B-D68B-FBF7-B914EC28DD98}"/>
          </ac:graphicFrameMkLst>
        </pc:graphicFrameChg>
      </pc:sldChg>
      <pc:sldChg chg="addSp delSp modSp new del mod">
        <pc:chgData name="Nizamettin AYDIN" userId="45c69f7b-6da4-41e6-a041-0ab696457aaa" providerId="ADAL" clId="{A1295F02-BD95-4D19-8A69-014FDB5FDAAB}" dt="2022-10-14T12:54:11.452" v="1036" actId="47"/>
        <pc:sldMkLst>
          <pc:docMk/>
          <pc:sldMk cId="4072682507" sldId="466"/>
        </pc:sldMkLst>
        <pc:spChg chg="mod">
          <ac:chgData name="Nizamettin AYDIN" userId="45c69f7b-6da4-41e6-a041-0ab696457aaa" providerId="ADAL" clId="{A1295F02-BD95-4D19-8A69-014FDB5FDAAB}" dt="2022-10-14T11:55:34.245" v="715"/>
          <ac:spMkLst>
            <pc:docMk/>
            <pc:sldMk cId="4072682507" sldId="466"/>
            <ac:spMk id="2" creationId="{9E9C0AEA-427B-1F04-4876-AA161E62C44C}"/>
          </ac:spMkLst>
        </pc:spChg>
        <pc:spChg chg="mod">
          <ac:chgData name="Nizamettin AYDIN" userId="45c69f7b-6da4-41e6-a041-0ab696457aaa" providerId="ADAL" clId="{A1295F02-BD95-4D19-8A69-014FDB5FDAAB}" dt="2022-10-14T11:56:28.238" v="725" actId="20577"/>
          <ac:spMkLst>
            <pc:docMk/>
            <pc:sldMk cId="4072682507" sldId="466"/>
            <ac:spMk id="3" creationId="{50975E2A-CB43-2F20-EFE8-88E83BFF6EEF}"/>
          </ac:spMkLst>
        </pc:spChg>
        <pc:spChg chg="mod">
          <ac:chgData name="Nizamettin AYDIN" userId="45c69f7b-6da4-41e6-a041-0ab696457aaa" providerId="ADAL" clId="{A1295F02-BD95-4D19-8A69-014FDB5FDAAB}" dt="2022-10-14T11:55:21.451" v="713"/>
          <ac:spMkLst>
            <pc:docMk/>
            <pc:sldMk cId="4072682507" sldId="466"/>
            <ac:spMk id="7" creationId="{4ECF7817-48FF-2755-3E94-49E5493F7551}"/>
          </ac:spMkLst>
        </pc:spChg>
        <pc:spChg chg="mod">
          <ac:chgData name="Nizamettin AYDIN" userId="45c69f7b-6da4-41e6-a041-0ab696457aaa" providerId="ADAL" clId="{A1295F02-BD95-4D19-8A69-014FDB5FDAAB}" dt="2022-10-14T11:55:21.451" v="713"/>
          <ac:spMkLst>
            <pc:docMk/>
            <pc:sldMk cId="4072682507" sldId="466"/>
            <ac:spMk id="8" creationId="{3C3C73EF-CBF9-9D3C-4D16-042743662D01}"/>
          </ac:spMkLst>
        </pc:spChg>
        <pc:spChg chg="mod">
          <ac:chgData name="Nizamettin AYDIN" userId="45c69f7b-6da4-41e6-a041-0ab696457aaa" providerId="ADAL" clId="{A1295F02-BD95-4D19-8A69-014FDB5FDAAB}" dt="2022-10-14T11:55:21.451" v="713"/>
          <ac:spMkLst>
            <pc:docMk/>
            <pc:sldMk cId="4072682507" sldId="466"/>
            <ac:spMk id="10" creationId="{4644760D-6EFF-8757-90A2-9E0D556EDEA7}"/>
          </ac:spMkLst>
        </pc:spChg>
        <pc:spChg chg="mod">
          <ac:chgData name="Nizamettin AYDIN" userId="45c69f7b-6da4-41e6-a041-0ab696457aaa" providerId="ADAL" clId="{A1295F02-BD95-4D19-8A69-014FDB5FDAAB}" dt="2022-10-14T11:55:21.451" v="713"/>
          <ac:spMkLst>
            <pc:docMk/>
            <pc:sldMk cId="4072682507" sldId="466"/>
            <ac:spMk id="11" creationId="{02F05674-A561-5F13-892D-B1F02E1AEF37}"/>
          </ac:spMkLst>
        </pc:spChg>
        <pc:spChg chg="add del mod">
          <ac:chgData name="Nizamettin AYDIN" userId="45c69f7b-6da4-41e6-a041-0ab696457aaa" providerId="ADAL" clId="{A1295F02-BD95-4D19-8A69-014FDB5FDAAB}" dt="2022-10-14T11:57:00.397" v="727"/>
          <ac:spMkLst>
            <pc:docMk/>
            <pc:sldMk cId="4072682507" sldId="466"/>
            <ac:spMk id="12" creationId="{647264EB-BC85-3775-253B-80821CFE04CB}"/>
          </ac:spMkLst>
        </pc:spChg>
        <pc:spChg chg="add mod">
          <ac:chgData name="Nizamettin AYDIN" userId="45c69f7b-6da4-41e6-a041-0ab696457aaa" providerId="ADAL" clId="{A1295F02-BD95-4D19-8A69-014FDB5FDAAB}" dt="2022-10-14T11:57:34.100" v="731" actId="1036"/>
          <ac:spMkLst>
            <pc:docMk/>
            <pc:sldMk cId="4072682507" sldId="466"/>
            <ac:spMk id="13" creationId="{AE8B7AAD-17AE-7B0F-9B0C-D4E00281334F}"/>
          </ac:spMkLst>
        </pc:spChg>
        <pc:spChg chg="add del mod">
          <ac:chgData name="Nizamettin AYDIN" userId="45c69f7b-6da4-41e6-a041-0ab696457aaa" providerId="ADAL" clId="{A1295F02-BD95-4D19-8A69-014FDB5FDAAB}" dt="2022-10-14T11:57:42.207" v="732" actId="478"/>
          <ac:spMkLst>
            <pc:docMk/>
            <pc:sldMk cId="4072682507" sldId="466"/>
            <ac:spMk id="15" creationId="{F1588ED6-B141-826F-3F7B-8F3BB8424A63}"/>
          </ac:spMkLst>
        </pc:spChg>
        <pc:grpChg chg="add del mod">
          <ac:chgData name="Nizamettin AYDIN" userId="45c69f7b-6da4-41e6-a041-0ab696457aaa" providerId="ADAL" clId="{A1295F02-BD95-4D19-8A69-014FDB5FDAAB}" dt="2022-10-14T11:55:26.686" v="714"/>
          <ac:grpSpMkLst>
            <pc:docMk/>
            <pc:sldMk cId="4072682507" sldId="466"/>
            <ac:grpSpMk id="6" creationId="{B0E24278-306E-EAF5-0816-63D767EB8364}"/>
          </ac:grpSpMkLst>
        </pc:grpChg>
        <pc:grpChg chg="add del mod">
          <ac:chgData name="Nizamettin AYDIN" userId="45c69f7b-6da4-41e6-a041-0ab696457aaa" providerId="ADAL" clId="{A1295F02-BD95-4D19-8A69-014FDB5FDAAB}" dt="2022-10-14T11:55:26.686" v="714"/>
          <ac:grpSpMkLst>
            <pc:docMk/>
            <pc:sldMk cId="4072682507" sldId="466"/>
            <ac:grpSpMk id="9" creationId="{9DBB9DD7-A53E-1E8A-3630-3E8314EEAF26}"/>
          </ac:grpSpMkLst>
        </pc:grpChg>
        <pc:graphicFrameChg chg="add del mod">
          <ac:chgData name="Nizamettin AYDIN" userId="45c69f7b-6da4-41e6-a041-0ab696457aaa" providerId="ADAL" clId="{A1295F02-BD95-4D19-8A69-014FDB5FDAAB}" dt="2022-10-14T11:55:26.686" v="714"/>
          <ac:graphicFrameMkLst>
            <pc:docMk/>
            <pc:sldMk cId="4072682507" sldId="466"/>
            <ac:graphicFrameMk id="5" creationId="{E35833C8-2F25-6FFB-039D-2198D312A695}"/>
          </ac:graphicFrameMkLst>
        </pc:graphicFrameChg>
        <pc:graphicFrameChg chg="add mod modGraphic">
          <ac:chgData name="Nizamettin AYDIN" userId="45c69f7b-6da4-41e6-a041-0ab696457aaa" providerId="ADAL" clId="{A1295F02-BD95-4D19-8A69-014FDB5FDAAB}" dt="2022-10-14T11:57:56.183" v="734" actId="207"/>
          <ac:graphicFrameMkLst>
            <pc:docMk/>
            <pc:sldMk cId="4072682507" sldId="466"/>
            <ac:graphicFrameMk id="14" creationId="{55A4E713-F78D-D15B-D848-79AA6308A81F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1.681" v="1037" actId="47"/>
        <pc:sldMkLst>
          <pc:docMk/>
          <pc:sldMk cId="115768560" sldId="467"/>
        </pc:sldMkLst>
        <pc:spChg chg="mod">
          <ac:chgData name="Nizamettin AYDIN" userId="45c69f7b-6da4-41e6-a041-0ab696457aaa" providerId="ADAL" clId="{A1295F02-BD95-4D19-8A69-014FDB5FDAAB}" dt="2022-10-14T11:58:22.467" v="736"/>
          <ac:spMkLst>
            <pc:docMk/>
            <pc:sldMk cId="115768560" sldId="467"/>
            <ac:spMk id="2" creationId="{8484F6AD-8C6A-B7D5-CD14-D34384BC0E48}"/>
          </ac:spMkLst>
        </pc:spChg>
        <pc:spChg chg="mod">
          <ac:chgData name="Nizamettin AYDIN" userId="45c69f7b-6da4-41e6-a041-0ab696457aaa" providerId="ADAL" clId="{A1295F02-BD95-4D19-8A69-014FDB5FDAAB}" dt="2022-10-14T11:58:36.693" v="737"/>
          <ac:spMkLst>
            <pc:docMk/>
            <pc:sldMk cId="115768560" sldId="467"/>
            <ac:spMk id="7" creationId="{3A7DEC86-7ED0-6117-1FC6-8A76F99BADD2}"/>
          </ac:spMkLst>
        </pc:spChg>
        <pc:spChg chg="mod">
          <ac:chgData name="Nizamettin AYDIN" userId="45c69f7b-6da4-41e6-a041-0ab696457aaa" providerId="ADAL" clId="{A1295F02-BD95-4D19-8A69-014FDB5FDAAB}" dt="2022-10-14T11:58:36.693" v="737"/>
          <ac:spMkLst>
            <pc:docMk/>
            <pc:sldMk cId="115768560" sldId="467"/>
            <ac:spMk id="8" creationId="{4C84F0A2-D3A8-29D9-53DD-61C93CB35FC7}"/>
          </ac:spMkLst>
        </pc:spChg>
        <pc:spChg chg="mod">
          <ac:chgData name="Nizamettin AYDIN" userId="45c69f7b-6da4-41e6-a041-0ab696457aaa" providerId="ADAL" clId="{A1295F02-BD95-4D19-8A69-014FDB5FDAAB}" dt="2022-10-14T11:58:36.693" v="737"/>
          <ac:spMkLst>
            <pc:docMk/>
            <pc:sldMk cId="115768560" sldId="467"/>
            <ac:spMk id="10" creationId="{A8D9BC18-4697-5C65-1D91-5F482B49C215}"/>
          </ac:spMkLst>
        </pc:spChg>
        <pc:spChg chg="mod">
          <ac:chgData name="Nizamettin AYDIN" userId="45c69f7b-6da4-41e6-a041-0ab696457aaa" providerId="ADAL" clId="{A1295F02-BD95-4D19-8A69-014FDB5FDAAB}" dt="2022-10-14T11:58:36.693" v="737"/>
          <ac:spMkLst>
            <pc:docMk/>
            <pc:sldMk cId="115768560" sldId="467"/>
            <ac:spMk id="11" creationId="{64F85B56-5B34-CBB7-C065-03EB8DCA48EB}"/>
          </ac:spMkLst>
        </pc:spChg>
        <pc:grpChg chg="add mod">
          <ac:chgData name="Nizamettin AYDIN" userId="45c69f7b-6da4-41e6-a041-0ab696457aaa" providerId="ADAL" clId="{A1295F02-BD95-4D19-8A69-014FDB5FDAAB}" dt="2022-10-14T11:58:36.693" v="737"/>
          <ac:grpSpMkLst>
            <pc:docMk/>
            <pc:sldMk cId="115768560" sldId="467"/>
            <ac:grpSpMk id="6" creationId="{2CE13288-A290-A758-616D-6F093A59A1C5}"/>
          </ac:grpSpMkLst>
        </pc:grpChg>
        <pc:grpChg chg="add mod">
          <ac:chgData name="Nizamettin AYDIN" userId="45c69f7b-6da4-41e6-a041-0ab696457aaa" providerId="ADAL" clId="{A1295F02-BD95-4D19-8A69-014FDB5FDAAB}" dt="2022-10-14T11:58:36.693" v="737"/>
          <ac:grpSpMkLst>
            <pc:docMk/>
            <pc:sldMk cId="115768560" sldId="467"/>
            <ac:grpSpMk id="9" creationId="{909AEB76-74CC-ECEC-3314-0DC10EA1A81D}"/>
          </ac:grpSpMkLst>
        </pc:grpChg>
        <pc:graphicFrameChg chg="add mod modGraphic">
          <ac:chgData name="Nizamettin AYDIN" userId="45c69f7b-6da4-41e6-a041-0ab696457aaa" providerId="ADAL" clId="{A1295F02-BD95-4D19-8A69-014FDB5FDAAB}" dt="2022-10-14T11:59:42.181" v="749" actId="20577"/>
          <ac:graphicFrameMkLst>
            <pc:docMk/>
            <pc:sldMk cId="115768560" sldId="467"/>
            <ac:graphicFrameMk id="5" creationId="{933A3900-765D-7A4C-A833-3EC54C6FA308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1.881" v="1038" actId="47"/>
        <pc:sldMkLst>
          <pc:docMk/>
          <pc:sldMk cId="2965592150" sldId="468"/>
        </pc:sldMkLst>
        <pc:spChg chg="mod">
          <ac:chgData name="Nizamettin AYDIN" userId="45c69f7b-6da4-41e6-a041-0ab696457aaa" providerId="ADAL" clId="{A1295F02-BD95-4D19-8A69-014FDB5FDAAB}" dt="2022-10-14T12:00:18.014" v="751"/>
          <ac:spMkLst>
            <pc:docMk/>
            <pc:sldMk cId="2965592150" sldId="468"/>
            <ac:spMk id="2" creationId="{19DC7997-4ED7-53CA-B1D7-94D45A8D951F}"/>
          </ac:spMkLst>
        </pc:spChg>
        <pc:spChg chg="mod">
          <ac:chgData name="Nizamettin AYDIN" userId="45c69f7b-6da4-41e6-a041-0ab696457aaa" providerId="ADAL" clId="{A1295F02-BD95-4D19-8A69-014FDB5FDAAB}" dt="2022-10-14T12:00:29.942" v="752"/>
          <ac:spMkLst>
            <pc:docMk/>
            <pc:sldMk cId="2965592150" sldId="468"/>
            <ac:spMk id="7" creationId="{253302F1-0399-EC33-2B88-59DF6C37182C}"/>
          </ac:spMkLst>
        </pc:spChg>
        <pc:spChg chg="mod">
          <ac:chgData name="Nizamettin AYDIN" userId="45c69f7b-6da4-41e6-a041-0ab696457aaa" providerId="ADAL" clId="{A1295F02-BD95-4D19-8A69-014FDB5FDAAB}" dt="2022-10-14T12:00:29.942" v="752"/>
          <ac:spMkLst>
            <pc:docMk/>
            <pc:sldMk cId="2965592150" sldId="468"/>
            <ac:spMk id="8" creationId="{D73625D0-372B-EC7C-0128-F58DDECA510A}"/>
          </ac:spMkLst>
        </pc:spChg>
        <pc:spChg chg="mod">
          <ac:chgData name="Nizamettin AYDIN" userId="45c69f7b-6da4-41e6-a041-0ab696457aaa" providerId="ADAL" clId="{A1295F02-BD95-4D19-8A69-014FDB5FDAAB}" dt="2022-10-14T12:00:29.942" v="752"/>
          <ac:spMkLst>
            <pc:docMk/>
            <pc:sldMk cId="2965592150" sldId="468"/>
            <ac:spMk id="10" creationId="{73CAFE86-09AF-990D-7D55-336D022C6D47}"/>
          </ac:spMkLst>
        </pc:spChg>
        <pc:spChg chg="mod">
          <ac:chgData name="Nizamettin AYDIN" userId="45c69f7b-6da4-41e6-a041-0ab696457aaa" providerId="ADAL" clId="{A1295F02-BD95-4D19-8A69-014FDB5FDAAB}" dt="2022-10-14T12:00:29.942" v="752"/>
          <ac:spMkLst>
            <pc:docMk/>
            <pc:sldMk cId="2965592150" sldId="468"/>
            <ac:spMk id="11" creationId="{9575199C-4CB5-64D5-3FA0-156150E8FB1F}"/>
          </ac:spMkLst>
        </pc:spChg>
        <pc:grpChg chg="add mod">
          <ac:chgData name="Nizamettin AYDIN" userId="45c69f7b-6da4-41e6-a041-0ab696457aaa" providerId="ADAL" clId="{A1295F02-BD95-4D19-8A69-014FDB5FDAAB}" dt="2022-10-14T12:00:29.942" v="752"/>
          <ac:grpSpMkLst>
            <pc:docMk/>
            <pc:sldMk cId="2965592150" sldId="468"/>
            <ac:grpSpMk id="6" creationId="{458167D3-CEE8-A4CF-92F8-925178383CDB}"/>
          </ac:grpSpMkLst>
        </pc:grpChg>
        <pc:grpChg chg="add mod">
          <ac:chgData name="Nizamettin AYDIN" userId="45c69f7b-6da4-41e6-a041-0ab696457aaa" providerId="ADAL" clId="{A1295F02-BD95-4D19-8A69-014FDB5FDAAB}" dt="2022-10-14T12:00:29.942" v="752"/>
          <ac:grpSpMkLst>
            <pc:docMk/>
            <pc:sldMk cId="2965592150" sldId="468"/>
            <ac:grpSpMk id="9" creationId="{B686EC9F-E3B9-B2E4-372B-86FE5EAFC83C}"/>
          </ac:grpSpMkLst>
        </pc:grpChg>
        <pc:graphicFrameChg chg="add mod modGraphic">
          <ac:chgData name="Nizamettin AYDIN" userId="45c69f7b-6da4-41e6-a041-0ab696457aaa" providerId="ADAL" clId="{A1295F02-BD95-4D19-8A69-014FDB5FDAAB}" dt="2022-10-14T12:00:54.308" v="758" actId="207"/>
          <ac:graphicFrameMkLst>
            <pc:docMk/>
            <pc:sldMk cId="2965592150" sldId="468"/>
            <ac:graphicFrameMk id="5" creationId="{018FEB16-66C0-F3C0-DB2A-D423B3D250B7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12.069" v="1039" actId="47"/>
        <pc:sldMkLst>
          <pc:docMk/>
          <pc:sldMk cId="2986417592" sldId="469"/>
        </pc:sldMkLst>
        <pc:spChg chg="mod">
          <ac:chgData name="Nizamettin AYDIN" userId="45c69f7b-6da4-41e6-a041-0ab696457aaa" providerId="ADAL" clId="{A1295F02-BD95-4D19-8A69-014FDB5FDAAB}" dt="2022-10-14T12:01:07.578" v="760"/>
          <ac:spMkLst>
            <pc:docMk/>
            <pc:sldMk cId="2986417592" sldId="469"/>
            <ac:spMk id="2" creationId="{94195958-A5DC-88DC-7ECB-92B93546E4D5}"/>
          </ac:spMkLst>
        </pc:spChg>
        <pc:spChg chg="mod">
          <ac:chgData name="Nizamettin AYDIN" userId="45c69f7b-6da4-41e6-a041-0ab696457aaa" providerId="ADAL" clId="{A1295F02-BD95-4D19-8A69-014FDB5FDAAB}" dt="2022-10-14T12:02:23.976" v="779" actId="6549"/>
          <ac:spMkLst>
            <pc:docMk/>
            <pc:sldMk cId="2986417592" sldId="469"/>
            <ac:spMk id="3" creationId="{959FA0E0-5CA9-236A-F4C5-E76013A4FA22}"/>
          </ac:spMkLst>
        </pc:spChg>
        <pc:graphicFrameChg chg="add mod modGraphic">
          <ac:chgData name="Nizamettin AYDIN" userId="45c69f7b-6da4-41e6-a041-0ab696457aaa" providerId="ADAL" clId="{A1295F02-BD95-4D19-8A69-014FDB5FDAAB}" dt="2022-10-14T12:03:32.041" v="780" actId="207"/>
          <ac:graphicFrameMkLst>
            <pc:docMk/>
            <pc:sldMk cId="2986417592" sldId="469"/>
            <ac:graphicFrameMk id="5" creationId="{6C651521-DE08-DBB4-570D-D71A154F50EE}"/>
          </ac:graphicFrameMkLst>
        </pc:graphicFrameChg>
      </pc:sldChg>
      <pc:sldChg chg="addSp delSp modSp new del mod">
        <pc:chgData name="Nizamettin AYDIN" userId="45c69f7b-6da4-41e6-a041-0ab696457aaa" providerId="ADAL" clId="{A1295F02-BD95-4D19-8A69-014FDB5FDAAB}" dt="2022-10-14T12:54:12.245" v="1040" actId="47"/>
        <pc:sldMkLst>
          <pc:docMk/>
          <pc:sldMk cId="89016404" sldId="470"/>
        </pc:sldMkLst>
        <pc:spChg chg="mod">
          <ac:chgData name="Nizamettin AYDIN" userId="45c69f7b-6da4-41e6-a041-0ab696457aaa" providerId="ADAL" clId="{A1295F02-BD95-4D19-8A69-014FDB5FDAAB}" dt="2022-10-14T12:05:10.275" v="782"/>
          <ac:spMkLst>
            <pc:docMk/>
            <pc:sldMk cId="89016404" sldId="470"/>
            <ac:spMk id="2" creationId="{F24703A4-E6F2-BC71-7550-3355E2285621}"/>
          </ac:spMkLst>
        </pc:spChg>
        <pc:spChg chg="add del mod">
          <ac:chgData name="Nizamettin AYDIN" userId="45c69f7b-6da4-41e6-a041-0ab696457aaa" providerId="ADAL" clId="{A1295F02-BD95-4D19-8A69-014FDB5FDAAB}" dt="2022-10-14T12:06:16.191" v="789"/>
          <ac:spMkLst>
            <pc:docMk/>
            <pc:sldMk cId="89016404" sldId="470"/>
            <ac:spMk id="3" creationId="{206E8ED5-8BE4-8350-3E15-313370D00E09}"/>
          </ac:spMkLst>
        </pc:spChg>
        <pc:spChg chg="add del">
          <ac:chgData name="Nizamettin AYDIN" userId="45c69f7b-6da4-41e6-a041-0ab696457aaa" providerId="ADAL" clId="{A1295F02-BD95-4D19-8A69-014FDB5FDAAB}" dt="2022-10-14T12:05:38.269" v="784" actId="22"/>
          <ac:spMkLst>
            <pc:docMk/>
            <pc:sldMk cId="89016404" sldId="470"/>
            <ac:spMk id="6" creationId="{1084A8C9-7614-060E-7AB9-A75079F283B7}"/>
          </ac:spMkLst>
        </pc:spChg>
        <pc:graphicFrameChg chg="add del mod">
          <ac:chgData name="Nizamettin AYDIN" userId="45c69f7b-6da4-41e6-a041-0ab696457aaa" providerId="ADAL" clId="{A1295F02-BD95-4D19-8A69-014FDB5FDAAB}" dt="2022-10-14T12:06:04.717" v="788"/>
          <ac:graphicFrameMkLst>
            <pc:docMk/>
            <pc:sldMk cId="89016404" sldId="470"/>
            <ac:graphicFrameMk id="7" creationId="{211B0187-C496-1297-13F9-E0BF2C0E6FD7}"/>
          </ac:graphicFrameMkLst>
        </pc:graphicFrameChg>
        <pc:graphicFrameChg chg="add mod modGraphic">
          <ac:chgData name="Nizamettin AYDIN" userId="45c69f7b-6da4-41e6-a041-0ab696457aaa" providerId="ADAL" clId="{A1295F02-BD95-4D19-8A69-014FDB5FDAAB}" dt="2022-10-14T12:06:40.627" v="792" actId="207"/>
          <ac:graphicFrameMkLst>
            <pc:docMk/>
            <pc:sldMk cId="89016404" sldId="470"/>
            <ac:graphicFrameMk id="8" creationId="{95F9F4B4-EB9C-685D-F9E6-565CFA518BD4}"/>
          </ac:graphicFrameMkLst>
        </pc:graphicFrameChg>
      </pc:sldChg>
      <pc:sldChg chg="addSp modSp new del mod">
        <pc:chgData name="Nizamettin AYDIN" userId="45c69f7b-6da4-41e6-a041-0ab696457aaa" providerId="ADAL" clId="{A1295F02-BD95-4D19-8A69-014FDB5FDAAB}" dt="2022-10-14T12:54:12.450" v="1041" actId="47"/>
        <pc:sldMkLst>
          <pc:docMk/>
          <pc:sldMk cId="3500835890" sldId="471"/>
        </pc:sldMkLst>
        <pc:spChg chg="mod">
          <ac:chgData name="Nizamettin AYDIN" userId="45c69f7b-6da4-41e6-a041-0ab696457aaa" providerId="ADAL" clId="{A1295F02-BD95-4D19-8A69-014FDB5FDAAB}" dt="2022-10-14T12:07:05.143" v="794"/>
          <ac:spMkLst>
            <pc:docMk/>
            <pc:sldMk cId="3500835890" sldId="471"/>
            <ac:spMk id="2" creationId="{010BAA9B-4F80-5D48-A248-944FEB55D683}"/>
          </ac:spMkLst>
        </pc:spChg>
        <pc:spChg chg="mod">
          <ac:chgData name="Nizamettin AYDIN" userId="45c69f7b-6da4-41e6-a041-0ab696457aaa" providerId="ADAL" clId="{A1295F02-BD95-4D19-8A69-014FDB5FDAAB}" dt="2022-10-14T12:07:49.788" v="800" actId="6549"/>
          <ac:spMkLst>
            <pc:docMk/>
            <pc:sldMk cId="3500835890" sldId="471"/>
            <ac:spMk id="3" creationId="{13563E4E-8B58-05A5-22FD-A84B65A91D74}"/>
          </ac:spMkLst>
        </pc:spChg>
        <pc:graphicFrameChg chg="add mod">
          <ac:chgData name="Nizamettin AYDIN" userId="45c69f7b-6da4-41e6-a041-0ab696457aaa" providerId="ADAL" clId="{A1295F02-BD95-4D19-8A69-014FDB5FDAAB}" dt="2022-10-14T12:08:00.813" v="801" actId="1076"/>
          <ac:graphicFrameMkLst>
            <pc:docMk/>
            <pc:sldMk cId="3500835890" sldId="471"/>
            <ac:graphicFrameMk id="5" creationId="{70F973B4-72EF-A833-E6BC-4D0A3DC476A8}"/>
          </ac:graphicFrameMkLst>
        </pc:graphicFrameChg>
      </pc:sldChg>
      <pc:sldChg chg="del">
        <pc:chgData name="Nizamettin AYDIN" userId="45c69f7b-6da4-41e6-a041-0ab696457aaa" providerId="ADAL" clId="{A1295F02-BD95-4D19-8A69-014FDB5FDAAB}" dt="2022-10-14T12:54:12.666" v="1042" actId="47"/>
        <pc:sldMkLst>
          <pc:docMk/>
          <pc:sldMk cId="2553430592" sldId="472"/>
        </pc:sldMkLst>
        <pc:spChg chg="mod">
          <ac:chgData name="Nizamettin AYDIN" userId="45c69f7b-6da4-41e6-a041-0ab696457aaa" providerId="ADAL" clId="{A1295F02-BD95-4D19-8A69-014FDB5FDAAB}" dt="2022-10-14T12:08:17.130" v="803"/>
          <ac:spMkLst>
            <pc:docMk/>
            <pc:sldMk cId="2553430592" sldId="472"/>
            <ac:spMk id="2" creationId="{A0A05F68-99E3-0CAA-643B-564B9D73F7AB}"/>
          </ac:spMkLst>
        </pc:spChg>
        <pc:spChg chg="mod">
          <ac:chgData name="Nizamettin AYDIN" userId="45c69f7b-6da4-41e6-a041-0ab696457aaa" providerId="ADAL" clId="{A1295F02-BD95-4D19-8A69-014FDB5FDAAB}" dt="2022-10-14T12:09:04.390" v="808" actId="20577"/>
          <ac:spMkLst>
            <pc:docMk/>
            <pc:sldMk cId="2553430592" sldId="472"/>
            <ac:spMk id="3" creationId="{4D618AC3-AE5D-BA5C-C987-6364BBF8395C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12.870" v="1043" actId="47"/>
        <pc:sldMkLst>
          <pc:docMk/>
          <pc:sldMk cId="4132386637" sldId="473"/>
        </pc:sldMkLst>
        <pc:spChg chg="mod">
          <ac:chgData name="Nizamettin AYDIN" userId="45c69f7b-6da4-41e6-a041-0ab696457aaa" providerId="ADAL" clId="{A1295F02-BD95-4D19-8A69-014FDB5FDAAB}" dt="2022-10-14T12:09:14.809" v="810"/>
          <ac:spMkLst>
            <pc:docMk/>
            <pc:sldMk cId="4132386637" sldId="473"/>
            <ac:spMk id="2" creationId="{BEF8198B-2B85-0B63-D55A-D48BAD9435ED}"/>
          </ac:spMkLst>
        </pc:spChg>
        <pc:spChg chg="mod">
          <ac:chgData name="Nizamettin AYDIN" userId="45c69f7b-6da4-41e6-a041-0ab696457aaa" providerId="ADAL" clId="{A1295F02-BD95-4D19-8A69-014FDB5FDAAB}" dt="2022-10-14T12:10:53.871" v="823" actId="20577"/>
          <ac:spMkLst>
            <pc:docMk/>
            <pc:sldMk cId="4132386637" sldId="473"/>
            <ac:spMk id="3" creationId="{287A9F89-E5F6-B8AB-A860-681B6A9F24F4}"/>
          </ac:spMkLst>
        </pc:spChg>
        <pc:spChg chg="add mod">
          <ac:chgData name="Nizamettin AYDIN" userId="45c69f7b-6da4-41e6-a041-0ab696457aaa" providerId="ADAL" clId="{A1295F02-BD95-4D19-8A69-014FDB5FDAAB}" dt="2022-10-14T12:12:01.622" v="852" actId="1076"/>
          <ac:spMkLst>
            <pc:docMk/>
            <pc:sldMk cId="4132386637" sldId="473"/>
            <ac:spMk id="5" creationId="{8D44CA09-5455-79CB-E19D-1E3CCB5CFDF3}"/>
          </ac:spMkLst>
        </pc:spChg>
        <pc:spChg chg="add mod">
          <ac:chgData name="Nizamettin AYDIN" userId="45c69f7b-6da4-41e6-a041-0ab696457aaa" providerId="ADAL" clId="{A1295F02-BD95-4D19-8A69-014FDB5FDAAB}" dt="2022-10-14T12:12:13.102" v="853" actId="1076"/>
          <ac:spMkLst>
            <pc:docMk/>
            <pc:sldMk cId="4132386637" sldId="473"/>
            <ac:spMk id="6" creationId="{3D2C51D8-A172-BB9B-AA1A-E34F674EFB57}"/>
          </ac:spMkLst>
        </pc:spChg>
        <pc:spChg chg="add mod">
          <ac:chgData name="Nizamettin AYDIN" userId="45c69f7b-6da4-41e6-a041-0ab696457aaa" providerId="ADAL" clId="{A1295F02-BD95-4D19-8A69-014FDB5FDAAB}" dt="2022-10-14T12:11:54.366" v="851" actId="1038"/>
          <ac:spMkLst>
            <pc:docMk/>
            <pc:sldMk cId="4132386637" sldId="473"/>
            <ac:spMk id="7" creationId="{B907B205-B7F2-FBC5-D43E-354CA6C64B1C}"/>
          </ac:spMkLst>
        </pc:spChg>
        <pc:spChg chg="add mod">
          <ac:chgData name="Nizamettin AYDIN" userId="45c69f7b-6da4-41e6-a041-0ab696457aaa" providerId="ADAL" clId="{A1295F02-BD95-4D19-8A69-014FDB5FDAAB}" dt="2022-10-14T12:11:38.342" v="848" actId="1037"/>
          <ac:spMkLst>
            <pc:docMk/>
            <pc:sldMk cId="4132386637" sldId="473"/>
            <ac:spMk id="8" creationId="{64BD4CE7-9173-C479-920F-D5D61137D854}"/>
          </ac:spMkLst>
        </pc:spChg>
      </pc:sldChg>
      <pc:sldChg chg="addSp modSp new del mod">
        <pc:chgData name="Nizamettin AYDIN" userId="45c69f7b-6da4-41e6-a041-0ab696457aaa" providerId="ADAL" clId="{A1295F02-BD95-4D19-8A69-014FDB5FDAAB}" dt="2022-10-14T12:54:13.018" v="1044" actId="47"/>
        <pc:sldMkLst>
          <pc:docMk/>
          <pc:sldMk cId="2271023823" sldId="474"/>
        </pc:sldMkLst>
        <pc:spChg chg="mod">
          <ac:chgData name="Nizamettin AYDIN" userId="45c69f7b-6da4-41e6-a041-0ab696457aaa" providerId="ADAL" clId="{A1295F02-BD95-4D19-8A69-014FDB5FDAAB}" dt="2022-10-14T12:12:27.846" v="855"/>
          <ac:spMkLst>
            <pc:docMk/>
            <pc:sldMk cId="2271023823" sldId="474"/>
            <ac:spMk id="2" creationId="{B8A42E9F-160A-8857-C1D7-28CF2650DD8D}"/>
          </ac:spMkLst>
        </pc:spChg>
        <pc:spChg chg="mod">
          <ac:chgData name="Nizamettin AYDIN" userId="45c69f7b-6da4-41e6-a041-0ab696457aaa" providerId="ADAL" clId="{A1295F02-BD95-4D19-8A69-014FDB5FDAAB}" dt="2022-10-14T12:15:58.898" v="893" actId="207"/>
          <ac:spMkLst>
            <pc:docMk/>
            <pc:sldMk cId="2271023823" sldId="474"/>
            <ac:spMk id="3" creationId="{39C27AAD-89C6-DBB2-3A97-BA0439527803}"/>
          </ac:spMkLst>
        </pc:spChg>
        <pc:graphicFrameChg chg="add mod modGraphic">
          <ac:chgData name="Nizamettin AYDIN" userId="45c69f7b-6da4-41e6-a041-0ab696457aaa" providerId="ADAL" clId="{A1295F02-BD95-4D19-8A69-014FDB5FDAAB}" dt="2022-10-14T12:39:59.832" v="988" actId="20577"/>
          <ac:graphicFrameMkLst>
            <pc:docMk/>
            <pc:sldMk cId="2271023823" sldId="474"/>
            <ac:graphicFrameMk id="5" creationId="{17FD8978-646C-BDCB-9834-C82F7342A454}"/>
          </ac:graphicFrameMkLst>
        </pc:graphicFrameChg>
        <pc:graphicFrameChg chg="add mod modGraphic">
          <ac:chgData name="Nizamettin AYDIN" userId="45c69f7b-6da4-41e6-a041-0ab696457aaa" providerId="ADAL" clId="{A1295F02-BD95-4D19-8A69-014FDB5FDAAB}" dt="2022-10-14T12:40:04.392" v="989" actId="20577"/>
          <ac:graphicFrameMkLst>
            <pc:docMk/>
            <pc:sldMk cId="2271023823" sldId="474"/>
            <ac:graphicFrameMk id="6" creationId="{FB5648D4-10FB-5BAA-CB62-4FD99EE7FEC2}"/>
          </ac:graphicFrameMkLst>
        </pc:graphicFrameChg>
      </pc:sldChg>
      <pc:sldChg chg="modSp new del mod">
        <pc:chgData name="Nizamettin AYDIN" userId="45c69f7b-6da4-41e6-a041-0ab696457aaa" providerId="ADAL" clId="{A1295F02-BD95-4D19-8A69-014FDB5FDAAB}" dt="2022-10-14T12:54:13.192" v="1045" actId="47"/>
        <pc:sldMkLst>
          <pc:docMk/>
          <pc:sldMk cId="715637919" sldId="475"/>
        </pc:sldMkLst>
        <pc:spChg chg="mod">
          <ac:chgData name="Nizamettin AYDIN" userId="45c69f7b-6da4-41e6-a041-0ab696457aaa" providerId="ADAL" clId="{A1295F02-BD95-4D19-8A69-014FDB5FDAAB}" dt="2022-10-14T12:16:21.410" v="895"/>
          <ac:spMkLst>
            <pc:docMk/>
            <pc:sldMk cId="715637919" sldId="475"/>
            <ac:spMk id="2" creationId="{2989A703-A992-3044-21EC-ACD3F3227BFB}"/>
          </ac:spMkLst>
        </pc:spChg>
        <pc:spChg chg="mod">
          <ac:chgData name="Nizamettin AYDIN" userId="45c69f7b-6da4-41e6-a041-0ab696457aaa" providerId="ADAL" clId="{A1295F02-BD95-4D19-8A69-014FDB5FDAAB}" dt="2022-10-14T12:17:42.322" v="906" actId="207"/>
          <ac:spMkLst>
            <pc:docMk/>
            <pc:sldMk cId="715637919" sldId="475"/>
            <ac:spMk id="3" creationId="{4171074E-1538-4980-BA1B-9984CEE8C1EA}"/>
          </ac:spMkLst>
        </pc:spChg>
      </pc:sldChg>
      <pc:sldChg chg="modSp new del mod">
        <pc:chgData name="Nizamettin AYDIN" userId="45c69f7b-6da4-41e6-a041-0ab696457aaa" providerId="ADAL" clId="{A1295F02-BD95-4D19-8A69-014FDB5FDAAB}" dt="2022-10-14T12:54:14.460" v="1046" actId="47"/>
        <pc:sldMkLst>
          <pc:docMk/>
          <pc:sldMk cId="2146775647" sldId="476"/>
        </pc:sldMkLst>
        <pc:spChg chg="mod">
          <ac:chgData name="Nizamettin AYDIN" userId="45c69f7b-6da4-41e6-a041-0ab696457aaa" providerId="ADAL" clId="{A1295F02-BD95-4D19-8A69-014FDB5FDAAB}" dt="2022-10-14T12:17:56.837" v="908"/>
          <ac:spMkLst>
            <pc:docMk/>
            <pc:sldMk cId="2146775647" sldId="476"/>
            <ac:spMk id="2" creationId="{26DB46B9-A4D7-529A-FCBF-C5E530AD0DD7}"/>
          </ac:spMkLst>
        </pc:spChg>
        <pc:spChg chg="mod">
          <ac:chgData name="Nizamettin AYDIN" userId="45c69f7b-6da4-41e6-a041-0ab696457aaa" providerId="ADAL" clId="{A1295F02-BD95-4D19-8A69-014FDB5FDAAB}" dt="2022-10-14T12:18:26.111" v="913" actId="947"/>
          <ac:spMkLst>
            <pc:docMk/>
            <pc:sldMk cId="2146775647" sldId="476"/>
            <ac:spMk id="3" creationId="{0597BD0B-AB33-702E-3E7E-679CDC59B46B}"/>
          </ac:spMkLst>
        </pc:spChg>
      </pc:sldChg>
      <pc:sldChg chg="del">
        <pc:chgData name="Nizamettin AYDIN" userId="45c69f7b-6da4-41e6-a041-0ab696457aaa" providerId="ADAL" clId="{A1295F02-BD95-4D19-8A69-014FDB5FDAAB}" dt="2022-10-14T09:45:28.753" v="54" actId="47"/>
        <pc:sldMkLst>
          <pc:docMk/>
          <pc:sldMk cId="0" sldId="477"/>
        </pc:sldMkLst>
      </pc:sldChg>
      <pc:sldChg chg="del">
        <pc:chgData name="Nizamettin AYDIN" userId="45c69f7b-6da4-41e6-a041-0ab696457aaa" providerId="ADAL" clId="{A1295F02-BD95-4D19-8A69-014FDB5FDAAB}" dt="2022-10-14T09:45:28.893" v="55" actId="47"/>
        <pc:sldMkLst>
          <pc:docMk/>
          <pc:sldMk cId="0" sldId="478"/>
        </pc:sldMkLst>
      </pc:sldChg>
      <pc:sldChg chg="del">
        <pc:chgData name="Nizamettin AYDIN" userId="45c69f7b-6da4-41e6-a041-0ab696457aaa" providerId="ADAL" clId="{A1295F02-BD95-4D19-8A69-014FDB5FDAAB}" dt="2022-10-14T09:45:29.050" v="56" actId="47"/>
        <pc:sldMkLst>
          <pc:docMk/>
          <pc:sldMk cId="0" sldId="479"/>
        </pc:sldMkLst>
      </pc:sldChg>
      <pc:sldChg chg="del">
        <pc:chgData name="Nizamettin AYDIN" userId="45c69f7b-6da4-41e6-a041-0ab696457aaa" providerId="ADAL" clId="{A1295F02-BD95-4D19-8A69-014FDB5FDAAB}" dt="2022-10-14T09:45:29.194" v="57" actId="47"/>
        <pc:sldMkLst>
          <pc:docMk/>
          <pc:sldMk cId="0" sldId="480"/>
        </pc:sldMkLst>
      </pc:sldChg>
      <pc:sldChg chg="del">
        <pc:chgData name="Nizamettin AYDIN" userId="45c69f7b-6da4-41e6-a041-0ab696457aaa" providerId="ADAL" clId="{A1295F02-BD95-4D19-8A69-014FDB5FDAAB}" dt="2022-10-14T09:45:29.745" v="58" actId="47"/>
        <pc:sldMkLst>
          <pc:docMk/>
          <pc:sldMk cId="0" sldId="481"/>
        </pc:sldMkLst>
      </pc:sldChg>
      <pc:sldChg chg="del">
        <pc:chgData name="Nizamettin AYDIN" userId="45c69f7b-6da4-41e6-a041-0ab696457aaa" providerId="ADAL" clId="{A1295F02-BD95-4D19-8A69-014FDB5FDAAB}" dt="2022-10-14T09:45:29.931" v="59" actId="47"/>
        <pc:sldMkLst>
          <pc:docMk/>
          <pc:sldMk cId="0" sldId="482"/>
        </pc:sldMkLst>
      </pc:sldChg>
      <pc:sldChg chg="del">
        <pc:chgData name="Nizamettin AYDIN" userId="45c69f7b-6da4-41e6-a041-0ab696457aaa" providerId="ADAL" clId="{A1295F02-BD95-4D19-8A69-014FDB5FDAAB}" dt="2022-10-14T09:45:30.095" v="60" actId="47"/>
        <pc:sldMkLst>
          <pc:docMk/>
          <pc:sldMk cId="0" sldId="483"/>
        </pc:sldMkLst>
      </pc:sldChg>
      <pc:sldChg chg="del">
        <pc:chgData name="Nizamettin AYDIN" userId="45c69f7b-6da4-41e6-a041-0ab696457aaa" providerId="ADAL" clId="{A1295F02-BD95-4D19-8A69-014FDB5FDAAB}" dt="2022-10-14T09:45:30.274" v="61" actId="47"/>
        <pc:sldMkLst>
          <pc:docMk/>
          <pc:sldMk cId="0" sldId="484"/>
        </pc:sldMkLst>
      </pc:sldChg>
      <pc:sldChg chg="del">
        <pc:chgData name="Nizamettin AYDIN" userId="45c69f7b-6da4-41e6-a041-0ab696457aaa" providerId="ADAL" clId="{A1295F02-BD95-4D19-8A69-014FDB5FDAAB}" dt="2022-10-14T09:45:30.442" v="62" actId="47"/>
        <pc:sldMkLst>
          <pc:docMk/>
          <pc:sldMk cId="0" sldId="485"/>
        </pc:sldMkLst>
      </pc:sldChg>
      <pc:sldChg chg="del">
        <pc:chgData name="Nizamettin AYDIN" userId="45c69f7b-6da4-41e6-a041-0ab696457aaa" providerId="ADAL" clId="{A1295F02-BD95-4D19-8A69-014FDB5FDAAB}" dt="2022-10-14T09:45:30.611" v="63" actId="47"/>
        <pc:sldMkLst>
          <pc:docMk/>
          <pc:sldMk cId="0" sldId="486"/>
        </pc:sldMkLst>
      </pc:sldChg>
      <pc:sldChg chg="del">
        <pc:chgData name="Nizamettin AYDIN" userId="45c69f7b-6da4-41e6-a041-0ab696457aaa" providerId="ADAL" clId="{A1295F02-BD95-4D19-8A69-014FDB5FDAAB}" dt="2022-10-14T09:45:30.730" v="64" actId="47"/>
        <pc:sldMkLst>
          <pc:docMk/>
          <pc:sldMk cId="0" sldId="487"/>
        </pc:sldMkLst>
      </pc:sldChg>
      <pc:sldChg chg="del">
        <pc:chgData name="Nizamettin AYDIN" userId="45c69f7b-6da4-41e6-a041-0ab696457aaa" providerId="ADAL" clId="{A1295F02-BD95-4D19-8A69-014FDB5FDAAB}" dt="2022-10-14T09:45:31.036" v="65" actId="47"/>
        <pc:sldMkLst>
          <pc:docMk/>
          <pc:sldMk cId="0" sldId="488"/>
        </pc:sldMkLst>
      </pc:sldChg>
      <pc:sldChg chg="del">
        <pc:chgData name="Nizamettin AYDIN" userId="45c69f7b-6da4-41e6-a041-0ab696457aaa" providerId="ADAL" clId="{A1295F02-BD95-4D19-8A69-014FDB5FDAAB}" dt="2022-10-14T09:45:31.608" v="66" actId="47"/>
        <pc:sldMkLst>
          <pc:docMk/>
          <pc:sldMk cId="0" sldId="489"/>
        </pc:sldMkLst>
      </pc:sldChg>
      <pc:sldChg chg="del">
        <pc:chgData name="Nizamettin AYDIN" userId="45c69f7b-6da4-41e6-a041-0ab696457aaa" providerId="ADAL" clId="{A1295F02-BD95-4D19-8A69-014FDB5FDAAB}" dt="2022-10-14T09:45:31.626" v="67" actId="47"/>
        <pc:sldMkLst>
          <pc:docMk/>
          <pc:sldMk cId="0" sldId="490"/>
        </pc:sldMkLst>
      </pc:sldChg>
      <pc:sldChg chg="del">
        <pc:chgData name="Nizamettin AYDIN" userId="45c69f7b-6da4-41e6-a041-0ab696457aaa" providerId="ADAL" clId="{A1295F02-BD95-4D19-8A69-014FDB5FDAAB}" dt="2022-10-14T09:45:31.643" v="68" actId="47"/>
        <pc:sldMkLst>
          <pc:docMk/>
          <pc:sldMk cId="0" sldId="491"/>
        </pc:sldMkLst>
      </pc:sldChg>
      <pc:sldChg chg="del">
        <pc:chgData name="Nizamettin AYDIN" userId="45c69f7b-6da4-41e6-a041-0ab696457aaa" providerId="ADAL" clId="{A1295F02-BD95-4D19-8A69-014FDB5FDAAB}" dt="2022-10-14T09:45:32.191" v="69" actId="47"/>
        <pc:sldMkLst>
          <pc:docMk/>
          <pc:sldMk cId="0" sldId="492"/>
        </pc:sldMkLst>
      </pc:sldChg>
      <pc:sldChg chg="del">
        <pc:chgData name="Nizamettin AYDIN" userId="45c69f7b-6da4-41e6-a041-0ab696457aaa" providerId="ADAL" clId="{A1295F02-BD95-4D19-8A69-014FDB5FDAAB}" dt="2022-10-14T09:45:32.445" v="70" actId="47"/>
        <pc:sldMkLst>
          <pc:docMk/>
          <pc:sldMk cId="0" sldId="494"/>
        </pc:sldMkLst>
      </pc:sldChg>
      <pc:sldChg chg="del">
        <pc:chgData name="Nizamettin AYDIN" userId="45c69f7b-6da4-41e6-a041-0ab696457aaa" providerId="ADAL" clId="{A1295F02-BD95-4D19-8A69-014FDB5FDAAB}" dt="2022-10-14T09:45:32.605" v="71" actId="47"/>
        <pc:sldMkLst>
          <pc:docMk/>
          <pc:sldMk cId="0" sldId="495"/>
        </pc:sldMkLst>
      </pc:sldChg>
      <pc:sldChg chg="del">
        <pc:chgData name="Nizamettin AYDIN" userId="45c69f7b-6da4-41e6-a041-0ab696457aaa" providerId="ADAL" clId="{A1295F02-BD95-4D19-8A69-014FDB5FDAAB}" dt="2022-10-14T09:45:32.900" v="72" actId="47"/>
        <pc:sldMkLst>
          <pc:docMk/>
          <pc:sldMk cId="0" sldId="496"/>
        </pc:sldMkLst>
      </pc:sldChg>
      <pc:sldChg chg="del">
        <pc:chgData name="Nizamettin AYDIN" userId="45c69f7b-6da4-41e6-a041-0ab696457aaa" providerId="ADAL" clId="{A1295F02-BD95-4D19-8A69-014FDB5FDAAB}" dt="2022-10-14T09:45:33.139" v="73" actId="47"/>
        <pc:sldMkLst>
          <pc:docMk/>
          <pc:sldMk cId="0" sldId="497"/>
        </pc:sldMkLst>
      </pc:sldChg>
      <pc:sldChg chg="del">
        <pc:chgData name="Nizamettin AYDIN" userId="45c69f7b-6da4-41e6-a041-0ab696457aaa" providerId="ADAL" clId="{A1295F02-BD95-4D19-8A69-014FDB5FDAAB}" dt="2022-10-14T09:45:33.367" v="74" actId="47"/>
        <pc:sldMkLst>
          <pc:docMk/>
          <pc:sldMk cId="0" sldId="498"/>
        </pc:sldMkLst>
      </pc:sldChg>
      <pc:sldChg chg="del">
        <pc:chgData name="Nizamettin AYDIN" userId="45c69f7b-6da4-41e6-a041-0ab696457aaa" providerId="ADAL" clId="{A1295F02-BD95-4D19-8A69-014FDB5FDAAB}" dt="2022-10-14T09:45:33.575" v="75" actId="47"/>
        <pc:sldMkLst>
          <pc:docMk/>
          <pc:sldMk cId="0" sldId="499"/>
        </pc:sldMkLst>
      </pc:sldChg>
      <pc:sldChg chg="del">
        <pc:chgData name="Nizamettin AYDIN" userId="45c69f7b-6da4-41e6-a041-0ab696457aaa" providerId="ADAL" clId="{A1295F02-BD95-4D19-8A69-014FDB5FDAAB}" dt="2022-10-14T09:45:33.768" v="76" actId="47"/>
        <pc:sldMkLst>
          <pc:docMk/>
          <pc:sldMk cId="0" sldId="500"/>
        </pc:sldMkLst>
      </pc:sldChg>
      <pc:sldChg chg="del">
        <pc:chgData name="Nizamettin AYDIN" userId="45c69f7b-6da4-41e6-a041-0ab696457aaa" providerId="ADAL" clId="{A1295F02-BD95-4D19-8A69-014FDB5FDAAB}" dt="2022-10-14T09:45:34.137" v="77" actId="47"/>
        <pc:sldMkLst>
          <pc:docMk/>
          <pc:sldMk cId="0" sldId="501"/>
        </pc:sldMkLst>
      </pc:sldChg>
      <pc:sldChg chg="del">
        <pc:chgData name="Nizamettin AYDIN" userId="45c69f7b-6da4-41e6-a041-0ab696457aaa" providerId="ADAL" clId="{A1295F02-BD95-4D19-8A69-014FDB5FDAAB}" dt="2022-10-14T09:45:34.312" v="78" actId="47"/>
        <pc:sldMkLst>
          <pc:docMk/>
          <pc:sldMk cId="0" sldId="502"/>
        </pc:sldMkLst>
      </pc:sldChg>
      <pc:sldChg chg="del">
        <pc:chgData name="Nizamettin AYDIN" userId="45c69f7b-6da4-41e6-a041-0ab696457aaa" providerId="ADAL" clId="{A1295F02-BD95-4D19-8A69-014FDB5FDAAB}" dt="2022-10-14T09:45:34.513" v="79" actId="47"/>
        <pc:sldMkLst>
          <pc:docMk/>
          <pc:sldMk cId="0" sldId="503"/>
        </pc:sldMkLst>
      </pc:sldChg>
      <pc:sldChg chg="del">
        <pc:chgData name="Nizamettin AYDIN" userId="45c69f7b-6da4-41e6-a041-0ab696457aaa" providerId="ADAL" clId="{A1295F02-BD95-4D19-8A69-014FDB5FDAAB}" dt="2022-10-14T09:45:34.695" v="80" actId="47"/>
        <pc:sldMkLst>
          <pc:docMk/>
          <pc:sldMk cId="0" sldId="505"/>
        </pc:sldMkLst>
      </pc:sldChg>
      <pc:sldChg chg="del">
        <pc:chgData name="Nizamettin AYDIN" userId="45c69f7b-6da4-41e6-a041-0ab696457aaa" providerId="ADAL" clId="{A1295F02-BD95-4D19-8A69-014FDB5FDAAB}" dt="2022-10-14T09:45:35.925" v="81" actId="47"/>
        <pc:sldMkLst>
          <pc:docMk/>
          <pc:sldMk cId="0" sldId="506"/>
        </pc:sldMkLst>
      </pc:sldChg>
      <pc:sldChg chg="del">
        <pc:chgData name="Nizamettin AYDIN" userId="45c69f7b-6da4-41e6-a041-0ab696457aaa" providerId="ADAL" clId="{A1295F02-BD95-4D19-8A69-014FDB5FDAAB}" dt="2022-10-14T09:45:23.277" v="23" actId="47"/>
        <pc:sldMkLst>
          <pc:docMk/>
          <pc:sldMk cId="0" sldId="507"/>
        </pc:sldMkLst>
      </pc:sldChg>
      <pc:sldChg chg="del">
        <pc:chgData name="Nizamettin AYDIN" userId="45c69f7b-6da4-41e6-a041-0ab696457aaa" providerId="ADAL" clId="{A1295F02-BD95-4D19-8A69-014FDB5FDAAB}" dt="2022-10-14T09:45:24.057" v="28" actId="47"/>
        <pc:sldMkLst>
          <pc:docMk/>
          <pc:sldMk cId="0" sldId="508"/>
        </pc:sldMkLst>
      </pc:sldChg>
      <pc:sldChg chg="del">
        <pc:chgData name="Nizamettin AYDIN" userId="45c69f7b-6da4-41e6-a041-0ab696457aaa" providerId="ADAL" clId="{A1295F02-BD95-4D19-8A69-014FDB5FDAAB}" dt="2022-10-14T09:45:24.376" v="30" actId="47"/>
        <pc:sldMkLst>
          <pc:docMk/>
          <pc:sldMk cId="0" sldId="509"/>
        </pc:sldMkLst>
      </pc:sldChg>
      <pc:sldChg chg="del">
        <pc:chgData name="Nizamettin AYDIN" userId="45c69f7b-6da4-41e6-a041-0ab696457aaa" providerId="ADAL" clId="{A1295F02-BD95-4D19-8A69-014FDB5FDAAB}" dt="2022-10-14T09:45:24.697" v="32" actId="47"/>
        <pc:sldMkLst>
          <pc:docMk/>
          <pc:sldMk cId="0" sldId="510"/>
        </pc:sldMkLst>
      </pc:sldChg>
      <pc:sldChg chg="del">
        <pc:chgData name="Nizamettin AYDIN" userId="45c69f7b-6da4-41e6-a041-0ab696457aaa" providerId="ADAL" clId="{A1295F02-BD95-4D19-8A69-014FDB5FDAAB}" dt="2022-10-14T09:45:27.811" v="49" actId="47"/>
        <pc:sldMkLst>
          <pc:docMk/>
          <pc:sldMk cId="0" sldId="511"/>
        </pc:sldMkLst>
      </pc:sldChg>
      <pc:sldChg chg="del">
        <pc:chgData name="Nizamettin AYDIN" userId="45c69f7b-6da4-41e6-a041-0ab696457aaa" providerId="ADAL" clId="{A1295F02-BD95-4D19-8A69-014FDB5FDAAB}" dt="2022-10-14T09:45:27.969" v="50" actId="47"/>
        <pc:sldMkLst>
          <pc:docMk/>
          <pc:sldMk cId="0" sldId="512"/>
        </pc:sldMkLst>
      </pc:sldChg>
      <pc:sldChg chg="del">
        <pc:chgData name="Nizamettin AYDIN" userId="45c69f7b-6da4-41e6-a041-0ab696457aaa" providerId="ADAL" clId="{A1295F02-BD95-4D19-8A69-014FDB5FDAAB}" dt="2022-10-14T09:45:28.283" v="51" actId="47"/>
        <pc:sldMkLst>
          <pc:docMk/>
          <pc:sldMk cId="0" sldId="513"/>
        </pc:sldMkLst>
      </pc:sldChg>
      <pc:sldMasterChg chg="delSldLayout">
        <pc:chgData name="Nizamettin AYDIN" userId="45c69f7b-6da4-41e6-a041-0ab696457aaa" providerId="ADAL" clId="{A1295F02-BD95-4D19-8A69-014FDB5FDAAB}" dt="2022-10-14T09:45:27.102" v="47" actId="47"/>
        <pc:sldMasterMkLst>
          <pc:docMk/>
          <pc:sldMasterMk cId="0" sldId="2147483648"/>
        </pc:sldMasterMkLst>
        <pc:sldLayoutChg chg="del">
          <pc:chgData name="Nizamettin AYDIN" userId="45c69f7b-6da4-41e6-a041-0ab696457aaa" providerId="ADAL" clId="{A1295F02-BD95-4D19-8A69-014FDB5FDAAB}" dt="2022-10-14T09:45:27.102" v="47" actId="47"/>
          <pc:sldLayoutMkLst>
            <pc:docMk/>
            <pc:sldMasterMk cId="0" sldId="2147483648"/>
            <pc:sldLayoutMk cId="1752089343" sldId="214748368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9C6388-0859-43B7-9930-8093E4968F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259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2E2C70-BEFF-4A4F-AF0C-D9EC108BF07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30268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222F31A-9C2E-4B27-8692-2CA5B1580B69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77892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D308F772-B012-BD69-02A7-C1704939A6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25603" name="Rectangle 7">
            <a:extLst>
              <a:ext uri="{FF2B5EF4-FFF2-40B4-BE49-F238E27FC236}">
                <a16:creationId xmlns:a16="http://schemas.microsoft.com/office/drawing/2014/main" id="{B7DC55E9-695C-C776-8CA6-86FB0B8ECE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09CC02F7-B33F-43B6-9C41-A251005C6520}" type="slidenum">
              <a:rPr lang="tr-TR" altLang="tr-TR">
                <a:solidFill>
                  <a:schemeClr val="tx1"/>
                </a:solidFill>
              </a:rPr>
              <a:pPr/>
              <a:t>10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298A068C-3EFE-C72E-0947-3DC77182B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D272B9D-79A4-54FD-7A15-AC200187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CA590491-F06A-5DC9-0F01-261FC8801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364ED6CD-3084-77FC-7751-7935BA9E3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9D5C59BE-DD20-E453-FD5B-2D4DADF2C9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25609" name="Rectangle 7">
            <a:extLst>
              <a:ext uri="{FF2B5EF4-FFF2-40B4-BE49-F238E27FC236}">
                <a16:creationId xmlns:a16="http://schemas.microsoft.com/office/drawing/2014/main" id="{7489321D-F323-CD5D-788D-E2B77FFD4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>
            <a:extLst>
              <a:ext uri="{FF2B5EF4-FFF2-40B4-BE49-F238E27FC236}">
                <a16:creationId xmlns:a16="http://schemas.microsoft.com/office/drawing/2014/main" id="{3622B94A-2B17-D86A-C445-837CA36FCE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27651" name="Rectangle 7">
            <a:extLst>
              <a:ext uri="{FF2B5EF4-FFF2-40B4-BE49-F238E27FC236}">
                <a16:creationId xmlns:a16="http://schemas.microsoft.com/office/drawing/2014/main" id="{FBF55674-97E0-DD23-24A9-5601ABBDE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D5F9F76B-10F4-4D21-8E2D-6147B88CC2C9}" type="slidenum">
              <a:rPr lang="tr-TR" altLang="tr-TR">
                <a:solidFill>
                  <a:schemeClr val="tx1"/>
                </a:solidFill>
              </a:rPr>
              <a:pPr/>
              <a:t>11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96A832C1-7263-3CE3-BAC6-C30B95948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601C7B16-1F13-602D-EB44-52ACEE063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E09BFDD2-3B22-D0A5-362D-E19A7DD13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246D7EC9-DCF5-B457-5302-8921B51DB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70DF37FB-4C3E-8934-6253-2013E0A2E1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5D72BBC0-0B9E-510C-2F3E-2AA2F428A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>
            <a:extLst>
              <a:ext uri="{FF2B5EF4-FFF2-40B4-BE49-F238E27FC236}">
                <a16:creationId xmlns:a16="http://schemas.microsoft.com/office/drawing/2014/main" id="{59A15813-935D-839E-C560-A0B82BC8AC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B07C67B3-AB88-9F74-E63C-FEEFAEB1A8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6015ABF2-1767-4A0D-A57D-CDE2DFAD5F91}" type="slidenum">
              <a:rPr lang="tr-TR" altLang="tr-TR">
                <a:solidFill>
                  <a:schemeClr val="tx1"/>
                </a:solidFill>
              </a:rPr>
              <a:pPr/>
              <a:t>12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A836CE2-E26C-B107-F057-C49618590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06DE420A-E4E0-4C19-8C3D-BC9245332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18C81BD5-EA62-D40F-F01A-2FF9D251E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3" name="Rectangle 5">
            <a:extLst>
              <a:ext uri="{FF2B5EF4-FFF2-40B4-BE49-F238E27FC236}">
                <a16:creationId xmlns:a16="http://schemas.microsoft.com/office/drawing/2014/main" id="{29A8213D-E74F-BB98-987C-83CE31410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9704" name="Rectangle 6">
            <a:extLst>
              <a:ext uri="{FF2B5EF4-FFF2-40B4-BE49-F238E27FC236}">
                <a16:creationId xmlns:a16="http://schemas.microsoft.com/office/drawing/2014/main" id="{6FE50E93-5ABA-3A64-81AF-DF4D67881E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94978F3F-D153-019D-61BA-87A8A6CF5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>
            <a:extLst>
              <a:ext uri="{FF2B5EF4-FFF2-40B4-BE49-F238E27FC236}">
                <a16:creationId xmlns:a16="http://schemas.microsoft.com/office/drawing/2014/main" id="{9CBF2339-FD09-72F0-FB18-0BB5679EAE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1747" name="Rectangle 7">
            <a:extLst>
              <a:ext uri="{FF2B5EF4-FFF2-40B4-BE49-F238E27FC236}">
                <a16:creationId xmlns:a16="http://schemas.microsoft.com/office/drawing/2014/main" id="{6CC60580-7864-BBF7-00A5-471089AE0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518AA87D-2A81-478A-BCDC-2BDDFED53F07}" type="slidenum">
              <a:rPr lang="tr-TR" altLang="tr-TR">
                <a:solidFill>
                  <a:schemeClr val="tx1"/>
                </a:solidFill>
              </a:rPr>
              <a:pPr/>
              <a:t>13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0D95801B-58D0-3DA2-DF17-A8073A47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E2B8D0D5-5E67-1352-4998-D8C67085E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64AD86CE-FA32-E6F9-633F-759C9BF2D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42F056B6-AD7F-A500-214F-7640277E7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1752" name="Rectangle 6">
            <a:extLst>
              <a:ext uri="{FF2B5EF4-FFF2-40B4-BE49-F238E27FC236}">
                <a16:creationId xmlns:a16="http://schemas.microsoft.com/office/drawing/2014/main" id="{03218957-D24E-0A54-73B5-92A6935613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31753" name="Rectangle 7">
            <a:extLst>
              <a:ext uri="{FF2B5EF4-FFF2-40B4-BE49-F238E27FC236}">
                <a16:creationId xmlns:a16="http://schemas.microsoft.com/office/drawing/2014/main" id="{A138435F-F099-7BB8-3731-A0B765F15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>
            <a:extLst>
              <a:ext uri="{FF2B5EF4-FFF2-40B4-BE49-F238E27FC236}">
                <a16:creationId xmlns:a16="http://schemas.microsoft.com/office/drawing/2014/main" id="{802D8DF2-0ED6-B681-8F02-16D4DC9D51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D962384E-5BEE-0599-E478-8A0C5D08C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3A1C37C3-0674-4457-B704-FF488EF11D28}" type="slidenum">
              <a:rPr lang="tr-TR" altLang="tr-TR">
                <a:solidFill>
                  <a:schemeClr val="tx1"/>
                </a:solidFill>
              </a:rPr>
              <a:pPr/>
              <a:t>14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2A776022-23E1-0226-BBDE-B7CE0AE29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4C3AAA70-3BD7-3DE8-13AD-B4D19A6A2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CE8095FF-6D17-FC9F-38DE-41D5CB21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799" name="Rectangle 5">
            <a:extLst>
              <a:ext uri="{FF2B5EF4-FFF2-40B4-BE49-F238E27FC236}">
                <a16:creationId xmlns:a16="http://schemas.microsoft.com/office/drawing/2014/main" id="{43822749-B62F-5161-C277-4E15394D5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3800" name="Rectangle 6">
            <a:extLst>
              <a:ext uri="{FF2B5EF4-FFF2-40B4-BE49-F238E27FC236}">
                <a16:creationId xmlns:a16="http://schemas.microsoft.com/office/drawing/2014/main" id="{25539F6E-5D5A-690B-1B0B-E586F8A12E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33801" name="Rectangle 7">
            <a:extLst>
              <a:ext uri="{FF2B5EF4-FFF2-40B4-BE49-F238E27FC236}">
                <a16:creationId xmlns:a16="http://schemas.microsoft.com/office/drawing/2014/main" id="{18EAAD77-C6AE-95EB-9675-1DC8DB108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>
            <a:extLst>
              <a:ext uri="{FF2B5EF4-FFF2-40B4-BE49-F238E27FC236}">
                <a16:creationId xmlns:a16="http://schemas.microsoft.com/office/drawing/2014/main" id="{772CBF51-D22D-7638-D13D-40A6A8B87F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5843" name="Rectangle 7">
            <a:extLst>
              <a:ext uri="{FF2B5EF4-FFF2-40B4-BE49-F238E27FC236}">
                <a16:creationId xmlns:a16="http://schemas.microsoft.com/office/drawing/2014/main" id="{21C80B2B-9162-1276-8539-5CFC9F49A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905E7D9-B132-42BD-A8D7-94C222D8BF69}" type="slidenum">
              <a:rPr lang="tr-TR" altLang="tr-TR">
                <a:solidFill>
                  <a:schemeClr val="tx1"/>
                </a:solidFill>
              </a:rPr>
              <a:pPr/>
              <a:t>15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1A478F3F-B3BC-B2BF-22FF-04EBC9878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C9276730-1EDE-E4AB-3C36-9224BA65D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27C66B34-1256-4EE2-F585-16225085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7" name="Rectangle 5">
            <a:extLst>
              <a:ext uri="{FF2B5EF4-FFF2-40B4-BE49-F238E27FC236}">
                <a16:creationId xmlns:a16="http://schemas.microsoft.com/office/drawing/2014/main" id="{EEBCE567-25B4-CC38-8105-90D84E08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8" name="Rectangle 6">
            <a:extLst>
              <a:ext uri="{FF2B5EF4-FFF2-40B4-BE49-F238E27FC236}">
                <a16:creationId xmlns:a16="http://schemas.microsoft.com/office/drawing/2014/main" id="{6FF6448C-A512-8FF1-A7F3-90F72D5816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35849" name="Rectangle 7">
            <a:extLst>
              <a:ext uri="{FF2B5EF4-FFF2-40B4-BE49-F238E27FC236}">
                <a16:creationId xmlns:a16="http://schemas.microsoft.com/office/drawing/2014/main" id="{7BEB7F6E-F37F-1341-023A-4D6C041DB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>
            <a:extLst>
              <a:ext uri="{FF2B5EF4-FFF2-40B4-BE49-F238E27FC236}">
                <a16:creationId xmlns:a16="http://schemas.microsoft.com/office/drawing/2014/main" id="{F013F58E-B456-8465-8C54-8E15058EE7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7891" name="Rectangle 7">
            <a:extLst>
              <a:ext uri="{FF2B5EF4-FFF2-40B4-BE49-F238E27FC236}">
                <a16:creationId xmlns:a16="http://schemas.microsoft.com/office/drawing/2014/main" id="{1D29B150-49B9-37AF-F3EB-075115118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86DC8DE0-12DA-46D9-96FE-C0F6162E29B1}" type="slidenum">
              <a:rPr lang="tr-TR" altLang="tr-TR">
                <a:solidFill>
                  <a:schemeClr val="tx1"/>
                </a:solidFill>
              </a:rPr>
              <a:pPr/>
              <a:t>16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17D264E7-958E-239F-A838-59137660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55DAA1D1-17C5-6A75-E2A6-243F22F1B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301C2DA6-EF06-36E5-2F04-29073A5C7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5" name="Rectangle 5">
            <a:extLst>
              <a:ext uri="{FF2B5EF4-FFF2-40B4-BE49-F238E27FC236}">
                <a16:creationId xmlns:a16="http://schemas.microsoft.com/office/drawing/2014/main" id="{3B9600F1-5E0C-1CBD-08B2-88069971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FF6C2CE4-6BF4-F791-2C06-B685CFA1F7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A4C72B1D-4668-F5FD-52FB-A8FE1CD0E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>
            <a:extLst>
              <a:ext uri="{FF2B5EF4-FFF2-40B4-BE49-F238E27FC236}">
                <a16:creationId xmlns:a16="http://schemas.microsoft.com/office/drawing/2014/main" id="{C6E476CC-18C0-15D1-FE7E-F6F81CE546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9939" name="Rectangle 7">
            <a:extLst>
              <a:ext uri="{FF2B5EF4-FFF2-40B4-BE49-F238E27FC236}">
                <a16:creationId xmlns:a16="http://schemas.microsoft.com/office/drawing/2014/main" id="{68E16BAE-26F5-2A11-2AB9-848C3FE3A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E088B8B2-92FA-4FCA-ABEF-559AB2E2F03A}" type="slidenum">
              <a:rPr lang="tr-TR" altLang="tr-TR">
                <a:solidFill>
                  <a:schemeClr val="tx1"/>
                </a:solidFill>
              </a:rPr>
              <a:pPr/>
              <a:t>17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853140BC-1FDA-2452-52D2-C10970251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A8F08D6C-C50D-5A6A-BA09-78E2FCF2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DEF3D3FC-A6EA-1421-9358-60119F52A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2A151BCC-BACD-9CA3-F9F6-69819EC5B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6E6D12EB-2BDA-9EA1-6979-9011527166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0B7C293B-9209-FF5B-BC74-D275B1B75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>
            <a:extLst>
              <a:ext uri="{FF2B5EF4-FFF2-40B4-BE49-F238E27FC236}">
                <a16:creationId xmlns:a16="http://schemas.microsoft.com/office/drawing/2014/main" id="{7A6D1B01-3F29-1C63-3612-7D5F9EF552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41987" name="Rectangle 7">
            <a:extLst>
              <a:ext uri="{FF2B5EF4-FFF2-40B4-BE49-F238E27FC236}">
                <a16:creationId xmlns:a16="http://schemas.microsoft.com/office/drawing/2014/main" id="{20FAACAD-6157-9C94-CE7E-896C503A8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D7752E60-6D87-4554-8F15-FAC443C7956F}" type="slidenum">
              <a:rPr lang="tr-TR" altLang="tr-TR">
                <a:solidFill>
                  <a:schemeClr val="tx1"/>
                </a:solidFill>
              </a:rPr>
              <a:pPr/>
              <a:t>18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55D42C9D-C1A6-F52B-A3B5-FA64AA5D5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E2B429B-3B54-96BB-05C9-1BC8874FD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4F198EEB-2434-9056-F664-CB2B3006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5F096C9B-769A-16F1-3414-CBAF72DF0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4920C07F-96B7-C553-9287-EEDA1D705E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41993" name="Rectangle 7">
            <a:extLst>
              <a:ext uri="{FF2B5EF4-FFF2-40B4-BE49-F238E27FC236}">
                <a16:creationId xmlns:a16="http://schemas.microsoft.com/office/drawing/2014/main" id="{3D32A473-C24D-CB9D-C94F-64875380C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>
            <a:extLst>
              <a:ext uri="{FF2B5EF4-FFF2-40B4-BE49-F238E27FC236}">
                <a16:creationId xmlns:a16="http://schemas.microsoft.com/office/drawing/2014/main" id="{1826A525-1F9A-2FC8-5A2D-C300F685523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45059" name="Rectangle 7">
            <a:extLst>
              <a:ext uri="{FF2B5EF4-FFF2-40B4-BE49-F238E27FC236}">
                <a16:creationId xmlns:a16="http://schemas.microsoft.com/office/drawing/2014/main" id="{0BFA9202-AD5F-B323-1034-6DF0AFDC6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6A3C3073-4547-4588-B5BA-16FB69F9C9C5}" type="slidenum">
              <a:rPr lang="tr-TR" altLang="tr-TR">
                <a:solidFill>
                  <a:schemeClr val="tx1"/>
                </a:solidFill>
              </a:rPr>
              <a:pPr/>
              <a:t>20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C09E75FF-2752-94E7-8C4C-FCF8991D77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/>
        </p:spPr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9E33C9EC-2710-70C2-8713-C7DC202CE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91E473B9-2989-A9B5-DF46-3B0CA01CC6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48BF1FF4-70DA-607D-CC59-57D0D224B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479518A3-7423-4782-BBEB-A06FE4A40DFF}" type="slidenum">
              <a:rPr lang="tr-TR" altLang="tr-TR">
                <a:solidFill>
                  <a:schemeClr val="tx1"/>
                </a:solidFill>
              </a:rPr>
              <a:pPr/>
              <a:t>2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6E4C7691-FD38-1DD6-F404-D13FDBD82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CC0308F-F149-4EC9-CE86-F40A8BBF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F7117508-0FD7-93A4-F628-CB9B0006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D4AA0CDE-0744-0F4B-D006-52B72D0BA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BDB255B8-DF3F-F066-D557-4023C1106E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B2D9CC4D-B6D3-E63E-16B8-509AC6E15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>
            <a:extLst>
              <a:ext uri="{FF2B5EF4-FFF2-40B4-BE49-F238E27FC236}">
                <a16:creationId xmlns:a16="http://schemas.microsoft.com/office/drawing/2014/main" id="{76E0A885-1482-6F42-DF33-F3BF0A3793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47107" name="Rectangle 7">
            <a:extLst>
              <a:ext uri="{FF2B5EF4-FFF2-40B4-BE49-F238E27FC236}">
                <a16:creationId xmlns:a16="http://schemas.microsoft.com/office/drawing/2014/main" id="{BB80138E-8E15-2E37-6E9B-F0479EBEB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619BCD1E-9539-4108-A94C-5509476EDA4A}" type="slidenum">
              <a:rPr lang="tr-TR" altLang="tr-TR">
                <a:solidFill>
                  <a:schemeClr val="tx1"/>
                </a:solidFill>
              </a:rPr>
              <a:pPr/>
              <a:t>21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6AF2EF0F-315E-E071-8A73-6A0DE092D7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/>
        </p:spPr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9480EC1A-8F1D-C3B2-066D-3F2C2456A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>
            <a:extLst>
              <a:ext uri="{FF2B5EF4-FFF2-40B4-BE49-F238E27FC236}">
                <a16:creationId xmlns:a16="http://schemas.microsoft.com/office/drawing/2014/main" id="{A87EF6CD-8530-FA4E-7AB2-0686950242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49155" name="Rectangle 7">
            <a:extLst>
              <a:ext uri="{FF2B5EF4-FFF2-40B4-BE49-F238E27FC236}">
                <a16:creationId xmlns:a16="http://schemas.microsoft.com/office/drawing/2014/main" id="{EDD4F2B8-92DA-802E-8FD3-87211E75FB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CFDFFB3D-1740-4589-A4D8-90E159A97A12}" type="slidenum">
              <a:rPr lang="tr-TR" altLang="tr-TR">
                <a:solidFill>
                  <a:schemeClr val="tx1"/>
                </a:solidFill>
              </a:rPr>
              <a:pPr/>
              <a:t>22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AFB9340D-A3D5-B510-33D7-882EEF5D38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/>
        </p:spPr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8F3C2835-8ECB-5A7C-6C2A-DD0049AE2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BD42AA10-38A7-849B-A3C3-599C43EE55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25BA42CD-6AC8-2429-9586-229504C52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BC8F3AEC-9CBE-4662-8546-6EB26AE4903B}" type="slidenum">
              <a:rPr lang="tr-TR" altLang="tr-TR">
                <a:solidFill>
                  <a:schemeClr val="tx1"/>
                </a:solidFill>
              </a:rPr>
              <a:pPr/>
              <a:t>3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34595BA8-4F4B-F6CA-6ED3-50BCCDC76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4D2C2A3C-DCFB-BFD0-D136-01EA7ACA8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3BD3187E-EF0A-2546-423D-7F67A0894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1271" name="Rectangle 5">
            <a:extLst>
              <a:ext uri="{FF2B5EF4-FFF2-40B4-BE49-F238E27FC236}">
                <a16:creationId xmlns:a16="http://schemas.microsoft.com/office/drawing/2014/main" id="{0DA7C3B4-5B16-5731-DA1E-A6BD648D5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1272" name="Rectangle 6">
            <a:extLst>
              <a:ext uri="{FF2B5EF4-FFF2-40B4-BE49-F238E27FC236}">
                <a16:creationId xmlns:a16="http://schemas.microsoft.com/office/drawing/2014/main" id="{67966AE1-2AD4-4292-34D9-45B4947FEE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11273" name="Rectangle 7">
            <a:extLst>
              <a:ext uri="{FF2B5EF4-FFF2-40B4-BE49-F238E27FC236}">
                <a16:creationId xmlns:a16="http://schemas.microsoft.com/office/drawing/2014/main" id="{2F52F0DE-749B-6C5B-4825-51CA735ED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5DF352A4-B08B-CDF0-D0C0-4B34038F3E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32ABC80B-3188-6F17-6137-0DF6BFAF3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EB51016C-0C7E-4183-A70F-43B844A2444F}" type="slidenum">
              <a:rPr lang="tr-TR" altLang="tr-TR">
                <a:solidFill>
                  <a:schemeClr val="tx1"/>
                </a:solidFill>
              </a:rPr>
              <a:pPr/>
              <a:t>4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6A25EA7-EE23-3AEC-B1B6-F29EFED0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29EFDF3A-6831-8DF6-8240-D9FE9520E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DD9F8B08-7ACC-F6A5-D801-7D4D7EA18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3319" name="Rectangle 5">
            <a:extLst>
              <a:ext uri="{FF2B5EF4-FFF2-40B4-BE49-F238E27FC236}">
                <a16:creationId xmlns:a16="http://schemas.microsoft.com/office/drawing/2014/main" id="{5039835E-AF0E-3134-B92B-112A9F76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3320" name="Rectangle 6">
            <a:extLst>
              <a:ext uri="{FF2B5EF4-FFF2-40B4-BE49-F238E27FC236}">
                <a16:creationId xmlns:a16="http://schemas.microsoft.com/office/drawing/2014/main" id="{D8DC1BF2-FEB8-8907-D33C-1DC0076437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13321" name="Rectangle 7">
            <a:extLst>
              <a:ext uri="{FF2B5EF4-FFF2-40B4-BE49-F238E27FC236}">
                <a16:creationId xmlns:a16="http://schemas.microsoft.com/office/drawing/2014/main" id="{640FEFDA-61C1-AC85-5FE9-EF161D474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020773E4-4BED-AE84-DF33-E8FFCFE0CC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15646725-3454-B665-87B0-951094796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34781762-A936-4D59-9B46-ABE1AC13E29C}" type="slidenum">
              <a:rPr lang="tr-TR" altLang="tr-TR">
                <a:solidFill>
                  <a:schemeClr val="tx1"/>
                </a:solidFill>
              </a:rPr>
              <a:pPr/>
              <a:t>5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6A89876C-E543-C9C4-3D2E-6E3E4271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4D0871D-2A42-0A7D-B50B-3A6E80C15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CF046DA2-1200-B8B5-7F43-EECFF4D2D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66FAFF4D-D23E-2D05-48C0-3FEC3F29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2F0CFE52-AE77-7FEE-ECDF-DF5D766AF6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15369" name="Rectangle 7">
            <a:extLst>
              <a:ext uri="{FF2B5EF4-FFF2-40B4-BE49-F238E27FC236}">
                <a16:creationId xmlns:a16="http://schemas.microsoft.com/office/drawing/2014/main" id="{35E4B89D-3696-787D-4789-8B6081D83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B42A096E-2A13-5D17-B7B1-722A039AC2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7411" name="Rectangle 7">
            <a:extLst>
              <a:ext uri="{FF2B5EF4-FFF2-40B4-BE49-F238E27FC236}">
                <a16:creationId xmlns:a16="http://schemas.microsoft.com/office/drawing/2014/main" id="{B3292101-9EB9-E12E-A85B-B2BF2DEBF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A4BBAE47-B228-4E1E-8D67-5098170BBCEF}" type="slidenum">
              <a:rPr lang="tr-TR" altLang="tr-TR">
                <a:solidFill>
                  <a:schemeClr val="tx1"/>
                </a:solidFill>
              </a:rPr>
              <a:pPr/>
              <a:t>6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AE358B90-3D45-DBD5-D3C7-747D90614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977B6F2B-96BF-8416-B561-08E1994B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FD79988D-1BD1-8D91-2A97-113271B6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CBDF99D0-7E1F-D8B0-6807-CD801E67F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9238058F-E58C-A684-5859-D66A31CE7F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17417" name="Rectangle 7">
            <a:extLst>
              <a:ext uri="{FF2B5EF4-FFF2-40B4-BE49-F238E27FC236}">
                <a16:creationId xmlns:a16="http://schemas.microsoft.com/office/drawing/2014/main" id="{D89E1FAD-4470-5A1C-B405-E30DAA050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25D5D23B-EB4F-0F18-10BE-383443FB3F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84727B88-FFAE-9520-92D4-31E5C1336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FAB3CA43-5019-4F17-90B3-F8B117F0CCD1}" type="slidenum">
              <a:rPr lang="tr-TR" altLang="tr-TR">
                <a:solidFill>
                  <a:schemeClr val="tx1"/>
                </a:solidFill>
              </a:rPr>
              <a:pPr/>
              <a:t>7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542031F5-35C1-62FB-5409-9299FE5BE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A4B9FB48-3AED-8DBC-1E9B-37A79B823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A4977C33-CFD9-7E12-A742-FA67016F1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FC41DEDD-E3C1-9F5D-BD71-2C859047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9464" name="Rectangle 6">
            <a:extLst>
              <a:ext uri="{FF2B5EF4-FFF2-40B4-BE49-F238E27FC236}">
                <a16:creationId xmlns:a16="http://schemas.microsoft.com/office/drawing/2014/main" id="{29E16E3A-1776-F2EF-9CC9-34EB863DB9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19465" name="Rectangle 7">
            <a:extLst>
              <a:ext uri="{FF2B5EF4-FFF2-40B4-BE49-F238E27FC236}">
                <a16:creationId xmlns:a16="http://schemas.microsoft.com/office/drawing/2014/main" id="{696116BF-EF14-1CB5-C315-4F5F441D1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id="{ACD6F817-31C2-83B3-89F6-A05D13B422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203FE3B5-929F-96BD-EED4-F29DB4540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5C872484-1B38-4366-A059-D38FDD5FF61A}" type="slidenum">
              <a:rPr lang="tr-TR" altLang="tr-TR">
                <a:solidFill>
                  <a:schemeClr val="tx1"/>
                </a:solidFill>
              </a:rPr>
              <a:pPr/>
              <a:t>8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CF738D2B-EFB5-FE79-5AEC-7CAD884BB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BBE280B5-9CDB-0D65-B5C5-A7E7B85F2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F0BDF2C0-0370-8B94-4ED7-1595F30F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9FA13A09-05D8-6321-84B8-BC721BBF5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0F7D8B1C-6393-752A-19FA-D245F6483A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BA7B09E3-2628-698C-39B1-7B5888774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C3E9C762-3F77-539D-0FE2-12380D469A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23555" name="Rectangle 7">
            <a:extLst>
              <a:ext uri="{FF2B5EF4-FFF2-40B4-BE49-F238E27FC236}">
                <a16:creationId xmlns:a16="http://schemas.microsoft.com/office/drawing/2014/main" id="{12F24F6E-024E-7CFA-9C54-26FDE83DD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D07177C5-9F7F-4970-BCBB-E504BE477568}" type="slidenum">
              <a:rPr lang="tr-TR" altLang="tr-TR">
                <a:solidFill>
                  <a:schemeClr val="tx1"/>
                </a:solidFill>
              </a:rPr>
              <a:pPr/>
              <a:t>9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427A8B2D-47E9-5A06-5E41-E81E378F2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604D0963-F36A-3002-998C-A6D54B1E2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6" tIns="45264" rIns="92146" bIns="45264" anchor="b"/>
          <a:lstStyle>
            <a:lvl1pPr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tr-TR" sz="1200">
                <a:solidFill>
                  <a:schemeClr val="tx1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D583E50D-F161-1316-4DFD-F0DDE4C0C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3A56984D-1DA4-3F34-546A-81FCE067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AABD7E3F-13C6-644C-AF4C-E629EC198C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5988" y="730250"/>
            <a:ext cx="4810125" cy="3608388"/>
          </a:xfrm>
          <a:ln w="12700" cap="flat"/>
        </p:spPr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8AC9914A-4EDD-D5D3-DA4A-45F5B360B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4700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46" tIns="45264" rIns="92146" bIns="45264"/>
          <a:lstStyle/>
          <a:p>
            <a:endParaRPr lang="en-GB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69C8-D8C9-47B8-8CE4-7B25533A330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874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5D74-C5EC-4CE5-8DE5-2F1519D8ED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5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75650-5D7A-4362-AD8B-75AC0D80C45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17760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64A6A-60EC-D8C6-303B-2EF811B541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5A28EC-4D6A-4873-99C9-468F059D15F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FE46D-0E90-2390-ED85-4B82039D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7638"/>
            <a:ext cx="9144000" cy="3603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tr-TR"/>
              <a:t> </a:t>
            </a:r>
            <a:r>
              <a:rPr lang="tr-TR" altLang="tr-TR" sz="1000"/>
              <a:t>“SE2201”  “COMPUTING SYSTEMS”  “BAHÇEŞEHİR UNIVERSITY”  “FALL 2008”  “Dr. N AYDIN”</a:t>
            </a:r>
          </a:p>
        </p:txBody>
      </p:sp>
    </p:spTree>
    <p:extLst>
      <p:ext uri="{BB962C8B-B14F-4D97-AF65-F5344CB8AC3E}">
        <p14:creationId xmlns:p14="http://schemas.microsoft.com/office/powerpoint/2010/main" val="158575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9"/>
            <a:ext cx="8640960" cy="5543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6E72-87DE-42A3-B5C8-1843655DF38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261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796F-BC40-4D80-9B77-40B032DD6B5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147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314F-830F-40C8-836D-878C5A81109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64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88D95-24E3-41BD-9604-F53939BB9E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065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45E-1AE6-4F51-AF92-BE2AB57933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67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3EE7-5A69-456D-AA28-131F225B73F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29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68787-42BA-4B2D-B619-0681234EF4E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108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0CE4-8F9E-4136-8806-91C3A7F5B9A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258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4A0ED7-3726-40A5-9EE1-9A688147D8A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tr-TR" altLang="tr-TR" dirty="0"/>
              <a:t>BLM5207</a:t>
            </a:r>
            <a:br>
              <a:rPr lang="tr-TR" altLang="tr-TR" dirty="0"/>
            </a:br>
            <a:r>
              <a:rPr lang="tr-TR" altLang="tr-TR" dirty="0"/>
              <a:t>Computer Organization</a:t>
            </a:r>
            <a:endParaRPr lang="en-US" altLang="tr-TR" dirty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/>
          </a:p>
          <a:p>
            <a:pPr algn="ctr" eaLnBrk="1" hangingPunct="1">
              <a:buFontTx/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Prof. </a:t>
            </a:r>
            <a:r>
              <a:rPr lang="en-US" altLang="tr-TR" b="1" dirty="0">
                <a:solidFill>
                  <a:srgbClr val="0070C0"/>
                </a:solidFill>
              </a:rPr>
              <a:t>Dr. </a:t>
            </a:r>
            <a:r>
              <a:rPr lang="tr-TR" altLang="tr-TR" b="1" dirty="0">
                <a:solidFill>
                  <a:srgbClr val="0070C0"/>
                </a:solidFill>
              </a:rPr>
              <a:t>Nizamettin AYDIN</a:t>
            </a:r>
          </a:p>
          <a:p>
            <a:pPr algn="ctr">
              <a:buFontTx/>
              <a:buNone/>
            </a:pPr>
            <a:r>
              <a:rPr lang="tr-TR" altLang="tr-TR" dirty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</a:p>
          <a:p>
            <a:pPr algn="ctr" eaLnBrk="1" hangingPunct="1">
              <a:buFontTx/>
              <a:buNone/>
            </a:pPr>
            <a:endParaRPr lang="tr-TR" altLang="tr-TR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4000" dirty="0">
                <a:solidFill>
                  <a:srgbClr val="00B0F0"/>
                </a:solidFill>
              </a:rPr>
              <a:t>Addressing Modes and Formats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29CAB6E-85FC-4E57-A415-FDBF227485B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17265554-F68D-0C4C-37E4-210011D57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F815972-B7F1-47CF-9534-01DBEE2F27AC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kumimoji="0" lang="en-US" altLang="tr-TR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F836B46-A841-F0BB-17A0-910BD49AC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72D416D-0041-3562-7F90-3CCF331BA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AC5BD32D-1FDB-27DD-3DD1-0FE0C2ED3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 sz="3900"/>
              <a:t>Register Indirect Addressing</a:t>
            </a:r>
          </a:p>
        </p:txBody>
      </p:sp>
      <p:sp>
        <p:nvSpPr>
          <p:cNvPr id="836613" name="Rectangle 5">
            <a:extLst>
              <a:ext uri="{FF2B5EF4-FFF2-40B4-BE49-F238E27FC236}">
                <a16:creationId xmlns:a16="http://schemas.microsoft.com/office/drawing/2014/main" id="{2F789F83-C0D7-C740-0FE6-56DAF3FB4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1219200"/>
            <a:ext cx="8178800" cy="5638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Operand is held in memory cell pointed to by contents of register </a:t>
            </a:r>
            <a:r>
              <a:rPr lang="en-US" altLang="tr-TR">
                <a:solidFill>
                  <a:srgbClr val="0000CC"/>
                </a:solidFill>
              </a:rPr>
              <a:t>R</a:t>
            </a:r>
            <a:r>
              <a:rPr lang="en-US" altLang="tr-TR"/>
              <a:t> named in address field</a:t>
            </a:r>
            <a:endParaRPr lang="tr-TR" altLang="tr-TR">
              <a:solidFill>
                <a:srgbClr val="0000CC"/>
              </a:solidFill>
            </a:endParaRPr>
          </a:p>
          <a:p>
            <a:r>
              <a:rPr lang="en-US" altLang="tr-TR">
                <a:solidFill>
                  <a:srgbClr val="0000CC"/>
                </a:solidFill>
              </a:rPr>
              <a:t>EA = (R)</a:t>
            </a:r>
          </a:p>
          <a:p>
            <a:r>
              <a:rPr lang="en-US" altLang="tr-TR"/>
              <a:t>Large address space (</a:t>
            </a:r>
            <a:r>
              <a:rPr lang="en-US" altLang="tr-TR">
                <a:solidFill>
                  <a:srgbClr val="0000CC"/>
                </a:solidFill>
              </a:rPr>
              <a:t>2</a:t>
            </a:r>
            <a:r>
              <a:rPr lang="en-US" altLang="tr-TR" baseline="30000">
                <a:solidFill>
                  <a:srgbClr val="0000CC"/>
                </a:solidFill>
              </a:rPr>
              <a:t>n</a:t>
            </a:r>
            <a:r>
              <a:rPr lang="en-US" altLang="tr-TR"/>
              <a:t>)</a:t>
            </a:r>
          </a:p>
          <a:p>
            <a:r>
              <a:rPr lang="en-US" altLang="tr-TR"/>
              <a:t>One fewer memory access than indirect addressing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1EEAC421-5962-DEA7-5820-AA1CB17A38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72A0909-E942-4D0B-AEAD-B194B2C47FC1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/>
          </a:p>
        </p:txBody>
      </p:sp>
      <p:sp>
        <p:nvSpPr>
          <p:cNvPr id="838658" name="Rectangle 2">
            <a:extLst>
              <a:ext uri="{FF2B5EF4-FFF2-40B4-BE49-F238E27FC236}">
                <a16:creationId xmlns:a16="http://schemas.microsoft.com/office/drawing/2014/main" id="{32DFA512-7DE5-6E4A-419E-80DF7ADEA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3929063"/>
            <a:ext cx="2587625" cy="682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38659" name="Rectangle 3">
            <a:extLst>
              <a:ext uri="{FF2B5EF4-FFF2-40B4-BE49-F238E27FC236}">
                <a16:creationId xmlns:a16="http://schemas.microsoft.com/office/drawing/2014/main" id="{D1E6EBD6-E48E-987D-F49A-E7DFA7EB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3919538"/>
            <a:ext cx="2574925" cy="6937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315E44FE-24E0-FE64-E287-9057D46C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5657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4DDD39FC-7E5C-79BC-A028-9AF7F9773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5657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CFD1ADEB-F429-2E98-CE57-CBA653029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 sz="3400"/>
              <a:t>Register Indirect Addressing Diagram</a:t>
            </a:r>
            <a:endParaRPr lang="en-US" altLang="tr-TR" sz="3900"/>
          </a:p>
        </p:txBody>
      </p:sp>
      <p:grpSp>
        <p:nvGrpSpPr>
          <p:cNvPr id="26632" name="Group 7">
            <a:extLst>
              <a:ext uri="{FF2B5EF4-FFF2-40B4-BE49-F238E27FC236}">
                <a16:creationId xmlns:a16="http://schemas.microsoft.com/office/drawing/2014/main" id="{0778685E-1D70-6BA1-95FD-3E49E1696EFD}"/>
              </a:ext>
            </a:extLst>
          </p:cNvPr>
          <p:cNvGrpSpPr>
            <a:grpSpLocks/>
          </p:cNvGrpSpPr>
          <p:nvPr/>
        </p:nvGrpSpPr>
        <p:grpSpPr bwMode="auto">
          <a:xfrm>
            <a:off x="1195388" y="1716088"/>
            <a:ext cx="4722812" cy="604837"/>
            <a:chOff x="913" y="1441"/>
            <a:chExt cx="2975" cy="381"/>
          </a:xfrm>
        </p:grpSpPr>
        <p:sp>
          <p:nvSpPr>
            <p:cNvPr id="26654" name="Rectangle 8">
              <a:extLst>
                <a:ext uri="{FF2B5EF4-FFF2-40B4-BE49-F238E27FC236}">
                  <a16:creationId xmlns:a16="http://schemas.microsoft.com/office/drawing/2014/main" id="{32A1C909-665D-9B6D-9F75-49A8FD2FC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655" name="Line 9">
              <a:extLst>
                <a:ext uri="{FF2B5EF4-FFF2-40B4-BE49-F238E27FC236}">
                  <a16:creationId xmlns:a16="http://schemas.microsoft.com/office/drawing/2014/main" id="{1E42C43A-CF1C-37A6-C570-C5654DC726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42316281-7170-6AD3-6EE8-5DCF96944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1792288"/>
            <a:ext cx="255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 Address R</a:t>
            </a:r>
          </a:p>
        </p:txBody>
      </p:sp>
      <p:sp>
        <p:nvSpPr>
          <p:cNvPr id="26634" name="Rectangle 11">
            <a:extLst>
              <a:ext uri="{FF2B5EF4-FFF2-40B4-BE49-F238E27FC236}">
                <a16:creationId xmlns:a16="http://schemas.microsoft.com/office/drawing/2014/main" id="{3214B649-A7EA-A648-4180-782150D7A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188" y="1792288"/>
            <a:ext cx="1128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Opcode</a:t>
            </a:r>
          </a:p>
        </p:txBody>
      </p:sp>
      <p:sp>
        <p:nvSpPr>
          <p:cNvPr id="26635" name="Rectangle 12">
            <a:extLst>
              <a:ext uri="{FF2B5EF4-FFF2-40B4-BE49-F238E27FC236}">
                <a16:creationId xmlns:a16="http://schemas.microsoft.com/office/drawing/2014/main" id="{A4E83F00-E03A-CD4E-9C57-A88172BC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8" y="1258888"/>
            <a:ext cx="15001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Instruction</a:t>
            </a:r>
          </a:p>
        </p:txBody>
      </p:sp>
      <p:sp>
        <p:nvSpPr>
          <p:cNvPr id="26636" name="Rectangle 13">
            <a:extLst>
              <a:ext uri="{FF2B5EF4-FFF2-40B4-BE49-F238E27FC236}">
                <a16:creationId xmlns:a16="http://schemas.microsoft.com/office/drawing/2014/main" id="{92B48D4F-3913-BA0E-838A-9664829A8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25527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37" name="Rectangle 14">
            <a:extLst>
              <a:ext uri="{FF2B5EF4-FFF2-40B4-BE49-F238E27FC236}">
                <a16:creationId xmlns:a16="http://schemas.microsoft.com/office/drawing/2014/main" id="{7EEDB8EF-C2C2-7DBA-4EDF-8D8A6534D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32385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38" name="Rectangle 15">
            <a:extLst>
              <a:ext uri="{FF2B5EF4-FFF2-40B4-BE49-F238E27FC236}">
                <a16:creationId xmlns:a16="http://schemas.microsoft.com/office/drawing/2014/main" id="{990EC662-8384-919A-0B32-8520531BA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39243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39" name="Rectangle 16">
            <a:extLst>
              <a:ext uri="{FF2B5EF4-FFF2-40B4-BE49-F238E27FC236}">
                <a16:creationId xmlns:a16="http://schemas.microsoft.com/office/drawing/2014/main" id="{65278712-C0CA-0142-D902-3046AC78E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46101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40" name="Rectangle 17">
            <a:extLst>
              <a:ext uri="{FF2B5EF4-FFF2-40B4-BE49-F238E27FC236}">
                <a16:creationId xmlns:a16="http://schemas.microsoft.com/office/drawing/2014/main" id="{BC136DC5-7399-3723-F9ED-2780E4FF2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388" y="52959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41" name="Rectangle 18">
            <a:extLst>
              <a:ext uri="{FF2B5EF4-FFF2-40B4-BE49-F238E27FC236}">
                <a16:creationId xmlns:a16="http://schemas.microsoft.com/office/drawing/2014/main" id="{D3E36493-1407-99BE-3EC5-8E84C5E24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019300"/>
            <a:ext cx="1230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Memory</a:t>
            </a:r>
          </a:p>
        </p:txBody>
      </p:sp>
      <p:sp>
        <p:nvSpPr>
          <p:cNvPr id="838675" name="Rectangle 19">
            <a:extLst>
              <a:ext uri="{FF2B5EF4-FFF2-40B4-BE49-F238E27FC236}">
                <a16:creationId xmlns:a16="http://schemas.microsoft.com/office/drawing/2014/main" id="{2FFED013-C751-C1C1-3E8E-77362419E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188" y="4076700"/>
            <a:ext cx="1230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Operand</a:t>
            </a:r>
          </a:p>
        </p:txBody>
      </p:sp>
      <p:sp>
        <p:nvSpPr>
          <p:cNvPr id="26643" name="Rectangle 20">
            <a:extLst>
              <a:ext uri="{FF2B5EF4-FFF2-40B4-BE49-F238E27FC236}">
                <a16:creationId xmlns:a16="http://schemas.microsoft.com/office/drawing/2014/main" id="{D942F544-1FA0-41A2-48DD-2376B3CF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32400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44" name="Rectangle 21">
            <a:extLst>
              <a:ext uri="{FF2B5EF4-FFF2-40B4-BE49-F238E27FC236}">
                <a16:creationId xmlns:a16="http://schemas.microsoft.com/office/drawing/2014/main" id="{C0C7C8DD-B392-E10A-4197-FF2532CA3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39258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45" name="Rectangle 22">
            <a:extLst>
              <a:ext uri="{FF2B5EF4-FFF2-40B4-BE49-F238E27FC236}">
                <a16:creationId xmlns:a16="http://schemas.microsoft.com/office/drawing/2014/main" id="{E7498BE8-CE3D-C928-A433-73359BD7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46116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46" name="Rectangle 23">
            <a:extLst>
              <a:ext uri="{FF2B5EF4-FFF2-40B4-BE49-F238E27FC236}">
                <a16:creationId xmlns:a16="http://schemas.microsoft.com/office/drawing/2014/main" id="{DA54BACE-E2A0-1B29-5B75-38E9A31D0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52974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38680" name="Rectangle 24">
            <a:extLst>
              <a:ext uri="{FF2B5EF4-FFF2-40B4-BE49-F238E27FC236}">
                <a16:creationId xmlns:a16="http://schemas.microsoft.com/office/drawing/2014/main" id="{0263D6A2-A026-6B76-1957-556F85D94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078288"/>
            <a:ext cx="2498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Pointer to Operand</a:t>
            </a:r>
          </a:p>
        </p:txBody>
      </p:sp>
      <p:sp>
        <p:nvSpPr>
          <p:cNvPr id="26648" name="Rectangle 25">
            <a:extLst>
              <a:ext uri="{FF2B5EF4-FFF2-40B4-BE49-F238E27FC236}">
                <a16:creationId xmlns:a16="http://schemas.microsoft.com/office/drawing/2014/main" id="{AE01F301-03BD-8970-832C-C43E6362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0350"/>
            <a:ext cx="13144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Registers</a:t>
            </a:r>
          </a:p>
        </p:txBody>
      </p:sp>
      <p:grpSp>
        <p:nvGrpSpPr>
          <p:cNvPr id="838682" name="Group 26">
            <a:extLst>
              <a:ext uri="{FF2B5EF4-FFF2-40B4-BE49-F238E27FC236}">
                <a16:creationId xmlns:a16="http://schemas.microsoft.com/office/drawing/2014/main" id="{4743370E-FBF0-E717-1876-7654B95072D4}"/>
              </a:ext>
            </a:extLst>
          </p:cNvPr>
          <p:cNvGrpSpPr>
            <a:grpSpLocks/>
          </p:cNvGrpSpPr>
          <p:nvPr/>
        </p:nvGrpSpPr>
        <p:grpSpPr bwMode="auto">
          <a:xfrm>
            <a:off x="427038" y="2332038"/>
            <a:ext cx="2754312" cy="1936750"/>
            <a:chOff x="429" y="1829"/>
            <a:chExt cx="1735" cy="1220"/>
          </a:xfrm>
        </p:grpSpPr>
        <p:sp>
          <p:nvSpPr>
            <p:cNvPr id="26651" name="Line 27">
              <a:extLst>
                <a:ext uri="{FF2B5EF4-FFF2-40B4-BE49-F238E27FC236}">
                  <a16:creationId xmlns:a16="http://schemas.microsoft.com/office/drawing/2014/main" id="{1536BDA5-3729-0B7E-8DDF-28E12BE0E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829"/>
              <a:ext cx="0" cy="32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2" name="Line 28">
              <a:extLst>
                <a:ext uri="{FF2B5EF4-FFF2-40B4-BE49-F238E27FC236}">
                  <a16:creationId xmlns:a16="http://schemas.microsoft.com/office/drawing/2014/main" id="{0648D9C9-89AF-B493-437D-D2BBFF327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" y="2160"/>
              <a:ext cx="173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3" name="Freeform 29">
              <a:extLst>
                <a:ext uri="{FF2B5EF4-FFF2-40B4-BE49-F238E27FC236}">
                  <a16:creationId xmlns:a16="http://schemas.microsoft.com/office/drawing/2014/main" id="{6176CC89-5FF2-5BB9-BEEE-A23142470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2160"/>
              <a:ext cx="481" cy="889"/>
            </a:xfrm>
            <a:custGeom>
              <a:avLst/>
              <a:gdLst>
                <a:gd name="T0" fmla="*/ 0 w 481"/>
                <a:gd name="T1" fmla="*/ 0 h 889"/>
                <a:gd name="T2" fmla="*/ 0 w 481"/>
                <a:gd name="T3" fmla="*/ 888 h 889"/>
                <a:gd name="T4" fmla="*/ 480 w 481"/>
                <a:gd name="T5" fmla="*/ 888 h 8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1" h="889">
                  <a:moveTo>
                    <a:pt x="0" y="0"/>
                  </a:moveTo>
                  <a:lnTo>
                    <a:pt x="0" y="888"/>
                  </a:lnTo>
                  <a:lnTo>
                    <a:pt x="480" y="888"/>
                  </a:lnTo>
                </a:path>
              </a:pathLst>
            </a:custGeom>
            <a:noFill/>
            <a:ln w="28575" cap="rnd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8686" name="Line 30">
            <a:extLst>
              <a:ext uri="{FF2B5EF4-FFF2-40B4-BE49-F238E27FC236}">
                <a16:creationId xmlns:a16="http://schemas.microsoft.com/office/drawing/2014/main" id="{CD585380-82F1-2D8E-F18B-65B66286D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4284663"/>
            <a:ext cx="2362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3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8" grpId="0" animBg="1"/>
      <p:bldP spid="838659" grpId="0" animBg="1"/>
      <p:bldP spid="838675" grpId="0"/>
      <p:bldP spid="8386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F1CC4DA1-D678-111A-D2AB-9645516A4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53393A7-D02E-49ED-B969-390CF090887C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kumimoji="0" lang="en-US" altLang="tr-TR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674D88D-EFD9-F763-C5D5-D19706BF4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F25C1B3-404E-172F-A270-D61C48854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1C4B8669-DAE3-4F7C-5BBB-83A727492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Displacement Addressing</a:t>
            </a:r>
          </a:p>
        </p:txBody>
      </p:sp>
      <p:sp>
        <p:nvSpPr>
          <p:cNvPr id="840709" name="Rectangle 5">
            <a:extLst>
              <a:ext uri="{FF2B5EF4-FFF2-40B4-BE49-F238E27FC236}">
                <a16:creationId xmlns:a16="http://schemas.microsoft.com/office/drawing/2014/main" id="{3F057387-8A86-BCC8-8952-A7EF99AE0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1481138"/>
            <a:ext cx="7942263" cy="3421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EA = A + (R)</a:t>
            </a:r>
          </a:p>
          <a:p>
            <a:r>
              <a:rPr lang="en-US" altLang="tr-TR"/>
              <a:t>Address field hold two values</a:t>
            </a:r>
          </a:p>
          <a:p>
            <a:pPr lvl="1"/>
            <a:r>
              <a:rPr lang="en-US" altLang="tr-TR"/>
              <a:t>A = base value</a:t>
            </a:r>
          </a:p>
          <a:p>
            <a:pPr lvl="1"/>
            <a:r>
              <a:rPr lang="en-US" altLang="tr-TR"/>
              <a:t>R = register that holds displacement</a:t>
            </a:r>
          </a:p>
          <a:p>
            <a:pPr lvl="1"/>
            <a:r>
              <a:rPr lang="en-US" altLang="tr-TR"/>
              <a:t>or vice versa</a:t>
            </a:r>
          </a:p>
          <a:p>
            <a:pPr>
              <a:buFont typeface="Monotype Sorts" pitchFamily="2" charset="2"/>
              <a:buChar char="y"/>
            </a:pPr>
            <a:endParaRPr lang="en-US" altLang="tr-TR" sz="2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FE0386AD-B144-6496-6112-565665C296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951812-4642-441F-899F-BD99B77203A6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kumimoji="0" lang="en-US" altLang="tr-TR" sz="1200"/>
          </a:p>
        </p:txBody>
      </p:sp>
      <p:sp>
        <p:nvSpPr>
          <p:cNvPr id="842754" name="Rectangle 2">
            <a:extLst>
              <a:ext uri="{FF2B5EF4-FFF2-40B4-BE49-F238E27FC236}">
                <a16:creationId xmlns:a16="http://schemas.microsoft.com/office/drawing/2014/main" id="{BA2AA109-9A9B-13AA-F00F-6F5F36DF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3814763"/>
            <a:ext cx="2587625" cy="6937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42755" name="Line 3">
            <a:extLst>
              <a:ext uri="{FF2B5EF4-FFF2-40B4-BE49-F238E27FC236}">
                <a16:creationId xmlns:a16="http://schemas.microsoft.com/office/drawing/2014/main" id="{92F025B1-0044-3CD5-E9F2-1A9A5363D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4203700"/>
            <a:ext cx="1066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842756" name="Rectangle 4">
            <a:extLst>
              <a:ext uri="{FF2B5EF4-FFF2-40B4-BE49-F238E27FC236}">
                <a16:creationId xmlns:a16="http://schemas.microsoft.com/office/drawing/2014/main" id="{2F39DC7A-37FF-CCBA-EF18-E873D16C9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3741738"/>
            <a:ext cx="2587625" cy="6937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Rectangle 5">
            <a:extLst>
              <a:ext uri="{FF2B5EF4-FFF2-40B4-BE49-F238E27FC236}">
                <a16:creationId xmlns:a16="http://schemas.microsoft.com/office/drawing/2014/main" id="{4E506CC8-1E3A-0413-01CF-D661A95AF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54800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27" name="Rectangle 6">
            <a:extLst>
              <a:ext uri="{FF2B5EF4-FFF2-40B4-BE49-F238E27FC236}">
                <a16:creationId xmlns:a16="http://schemas.microsoft.com/office/drawing/2014/main" id="{770FCC2A-7C45-EC33-8917-5D9ACFC5F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 sz="3600"/>
              <a:t>Displacement Addressing Diagram</a:t>
            </a:r>
            <a:endParaRPr lang="en-US" altLang="tr-TR"/>
          </a:p>
        </p:txBody>
      </p:sp>
      <p:grpSp>
        <p:nvGrpSpPr>
          <p:cNvPr id="30728" name="Group 7">
            <a:extLst>
              <a:ext uri="{FF2B5EF4-FFF2-40B4-BE49-F238E27FC236}">
                <a16:creationId xmlns:a16="http://schemas.microsoft.com/office/drawing/2014/main" id="{C7224029-2286-6DD8-FE38-1A34A1AE58F5}"/>
              </a:ext>
            </a:extLst>
          </p:cNvPr>
          <p:cNvGrpSpPr>
            <a:grpSpLocks/>
          </p:cNvGrpSpPr>
          <p:nvPr/>
        </p:nvGrpSpPr>
        <p:grpSpPr bwMode="auto">
          <a:xfrm>
            <a:off x="1169988" y="1538288"/>
            <a:ext cx="4722812" cy="604837"/>
            <a:chOff x="913" y="1441"/>
            <a:chExt cx="2975" cy="381"/>
          </a:xfrm>
        </p:grpSpPr>
        <p:sp>
          <p:nvSpPr>
            <p:cNvPr id="30756" name="Rectangle 8">
              <a:extLst>
                <a:ext uri="{FF2B5EF4-FFF2-40B4-BE49-F238E27FC236}">
                  <a16:creationId xmlns:a16="http://schemas.microsoft.com/office/drawing/2014/main" id="{05DAA0B3-18E5-1C9F-4B30-542EE60BD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7" name="Line 9">
              <a:extLst>
                <a:ext uri="{FF2B5EF4-FFF2-40B4-BE49-F238E27FC236}">
                  <a16:creationId xmlns:a16="http://schemas.microsoft.com/office/drawing/2014/main" id="{B185851A-CA12-1805-07B7-6A314EC3E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29" name="Rectangle 10">
            <a:extLst>
              <a:ext uri="{FF2B5EF4-FFF2-40B4-BE49-F238E27FC236}">
                <a16:creationId xmlns:a16="http://schemas.microsoft.com/office/drawing/2014/main" id="{6399A304-52A8-A99D-D584-083EE06A5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8" y="1614488"/>
            <a:ext cx="14747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 R</a:t>
            </a:r>
          </a:p>
        </p:txBody>
      </p:sp>
      <p:sp>
        <p:nvSpPr>
          <p:cNvPr id="30730" name="Rectangle 11">
            <a:extLst>
              <a:ext uri="{FF2B5EF4-FFF2-40B4-BE49-F238E27FC236}">
                <a16:creationId xmlns:a16="http://schemas.microsoft.com/office/drawing/2014/main" id="{0A6EFBC6-CAC0-9882-F694-DF0B7CE8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1614488"/>
            <a:ext cx="1128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Opcode</a:t>
            </a:r>
          </a:p>
        </p:txBody>
      </p:sp>
      <p:sp>
        <p:nvSpPr>
          <p:cNvPr id="30731" name="Rectangle 12">
            <a:extLst>
              <a:ext uri="{FF2B5EF4-FFF2-40B4-BE49-F238E27FC236}">
                <a16:creationId xmlns:a16="http://schemas.microsoft.com/office/drawing/2014/main" id="{6E2B4E67-FD63-4114-9123-F6F8991EA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388" y="1081088"/>
            <a:ext cx="15001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Instruction</a:t>
            </a:r>
          </a:p>
        </p:txBody>
      </p:sp>
      <p:sp>
        <p:nvSpPr>
          <p:cNvPr id="30732" name="Rectangle 13">
            <a:extLst>
              <a:ext uri="{FF2B5EF4-FFF2-40B4-BE49-F238E27FC236}">
                <a16:creationId xmlns:a16="http://schemas.microsoft.com/office/drawing/2014/main" id="{38E49AB9-D75B-F974-E4AC-8E879F93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24526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3" name="Rectangle 14">
            <a:extLst>
              <a:ext uri="{FF2B5EF4-FFF2-40B4-BE49-F238E27FC236}">
                <a16:creationId xmlns:a16="http://schemas.microsoft.com/office/drawing/2014/main" id="{CA2E1113-48A8-62FA-D989-AF060ABFC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31384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Rectangle 15">
            <a:extLst>
              <a:ext uri="{FF2B5EF4-FFF2-40B4-BE49-F238E27FC236}">
                <a16:creationId xmlns:a16="http://schemas.microsoft.com/office/drawing/2014/main" id="{116382E1-076B-592F-3BED-FA24085BB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3814763"/>
            <a:ext cx="2587625" cy="692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5" name="Rectangle 16">
            <a:extLst>
              <a:ext uri="{FF2B5EF4-FFF2-40B4-BE49-F238E27FC236}">
                <a16:creationId xmlns:a16="http://schemas.microsoft.com/office/drawing/2014/main" id="{DB39557D-DCCD-8BAE-A752-027D807BB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5100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6" name="Rectangle 17">
            <a:extLst>
              <a:ext uri="{FF2B5EF4-FFF2-40B4-BE49-F238E27FC236}">
                <a16:creationId xmlns:a16="http://schemas.microsoft.com/office/drawing/2014/main" id="{7EBBE419-8F6D-D35C-15DE-23B2F8B2B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51958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7" name="Rectangle 18">
            <a:extLst>
              <a:ext uri="{FF2B5EF4-FFF2-40B4-BE49-F238E27FC236}">
                <a16:creationId xmlns:a16="http://schemas.microsoft.com/office/drawing/2014/main" id="{E95EE8BB-4EDB-D706-0811-85EBF90BA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388" y="1919288"/>
            <a:ext cx="1230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Memory</a:t>
            </a:r>
          </a:p>
        </p:txBody>
      </p:sp>
      <p:sp>
        <p:nvSpPr>
          <p:cNvPr id="842771" name="Rectangle 19">
            <a:extLst>
              <a:ext uri="{FF2B5EF4-FFF2-40B4-BE49-F238E27FC236}">
                <a16:creationId xmlns:a16="http://schemas.microsoft.com/office/drawing/2014/main" id="{019CFFDF-E250-8166-6D34-1B768D408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3976688"/>
            <a:ext cx="1230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Operand</a:t>
            </a:r>
          </a:p>
        </p:txBody>
      </p:sp>
      <p:sp>
        <p:nvSpPr>
          <p:cNvPr id="30739" name="Rectangle 20">
            <a:extLst>
              <a:ext uri="{FF2B5EF4-FFF2-40B4-BE49-F238E27FC236}">
                <a16:creationId xmlns:a16="http://schemas.microsoft.com/office/drawing/2014/main" id="{5A31EF7F-830F-FB38-1E1E-9D99B5E49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30622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40" name="Rectangle 21">
            <a:extLst>
              <a:ext uri="{FF2B5EF4-FFF2-40B4-BE49-F238E27FC236}">
                <a16:creationId xmlns:a16="http://schemas.microsoft.com/office/drawing/2014/main" id="{CBA0BF0C-455A-8EA8-EDEE-56357FED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37480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41" name="Rectangle 22">
            <a:extLst>
              <a:ext uri="{FF2B5EF4-FFF2-40B4-BE49-F238E27FC236}">
                <a16:creationId xmlns:a16="http://schemas.microsoft.com/office/drawing/2014/main" id="{B2E557FC-D712-002F-9123-D6206C5F4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44338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42" name="Rectangle 23">
            <a:extLst>
              <a:ext uri="{FF2B5EF4-FFF2-40B4-BE49-F238E27FC236}">
                <a16:creationId xmlns:a16="http://schemas.microsoft.com/office/drawing/2014/main" id="{419FA2CF-BB34-8695-E655-41BD5BB3D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51196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42776" name="Rectangle 24">
            <a:extLst>
              <a:ext uri="{FF2B5EF4-FFF2-40B4-BE49-F238E27FC236}">
                <a16:creationId xmlns:a16="http://schemas.microsoft.com/office/drawing/2014/main" id="{10326C20-8A41-A73F-3557-77BE9B18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188" y="3900488"/>
            <a:ext cx="2498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Pointer to Operand</a:t>
            </a:r>
          </a:p>
        </p:txBody>
      </p:sp>
      <p:sp>
        <p:nvSpPr>
          <p:cNvPr id="30744" name="Rectangle 25">
            <a:extLst>
              <a:ext uri="{FF2B5EF4-FFF2-40B4-BE49-F238E27FC236}">
                <a16:creationId xmlns:a16="http://schemas.microsoft.com/office/drawing/2014/main" id="{5C2A1A37-3009-3E03-5FE2-C342C18C9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633663"/>
            <a:ext cx="13144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Registers</a:t>
            </a:r>
          </a:p>
        </p:txBody>
      </p:sp>
      <p:grpSp>
        <p:nvGrpSpPr>
          <p:cNvPr id="842778" name="Group 26">
            <a:extLst>
              <a:ext uri="{FF2B5EF4-FFF2-40B4-BE49-F238E27FC236}">
                <a16:creationId xmlns:a16="http://schemas.microsoft.com/office/drawing/2014/main" id="{3F9020F4-CA83-6F38-4675-199A2A9FF664}"/>
              </a:ext>
            </a:extLst>
          </p:cNvPr>
          <p:cNvGrpSpPr>
            <a:grpSpLocks/>
          </p:cNvGrpSpPr>
          <p:nvPr/>
        </p:nvGrpSpPr>
        <p:grpSpPr bwMode="auto">
          <a:xfrm>
            <a:off x="401638" y="2154238"/>
            <a:ext cx="2754312" cy="1936750"/>
            <a:chOff x="253" y="1829"/>
            <a:chExt cx="1735" cy="1220"/>
          </a:xfrm>
        </p:grpSpPr>
        <p:sp>
          <p:nvSpPr>
            <p:cNvPr id="30753" name="Line 27">
              <a:extLst>
                <a:ext uri="{FF2B5EF4-FFF2-40B4-BE49-F238E27FC236}">
                  <a16:creationId xmlns:a16="http://schemas.microsoft.com/office/drawing/2014/main" id="{8115FE34-B45C-7848-0C28-214245313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4" y="1829"/>
              <a:ext cx="0" cy="32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4" name="Line 28">
              <a:extLst>
                <a:ext uri="{FF2B5EF4-FFF2-40B4-BE49-F238E27FC236}">
                  <a16:creationId xmlns:a16="http://schemas.microsoft.com/office/drawing/2014/main" id="{655377C0-9C91-6A40-0CEB-7AC76D618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" y="2160"/>
              <a:ext cx="173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5" name="Freeform 29">
              <a:extLst>
                <a:ext uri="{FF2B5EF4-FFF2-40B4-BE49-F238E27FC236}">
                  <a16:creationId xmlns:a16="http://schemas.microsoft.com/office/drawing/2014/main" id="{AA271509-CBD4-2D86-AF8C-8DEA745F1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2160"/>
              <a:ext cx="481" cy="889"/>
            </a:xfrm>
            <a:custGeom>
              <a:avLst/>
              <a:gdLst>
                <a:gd name="T0" fmla="*/ 0 w 481"/>
                <a:gd name="T1" fmla="*/ 0 h 889"/>
                <a:gd name="T2" fmla="*/ 0 w 481"/>
                <a:gd name="T3" fmla="*/ 888 h 889"/>
                <a:gd name="T4" fmla="*/ 480 w 481"/>
                <a:gd name="T5" fmla="*/ 888 h 8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1" h="889">
                  <a:moveTo>
                    <a:pt x="0" y="0"/>
                  </a:moveTo>
                  <a:lnTo>
                    <a:pt x="0" y="888"/>
                  </a:lnTo>
                  <a:lnTo>
                    <a:pt x="480" y="888"/>
                  </a:lnTo>
                </a:path>
              </a:pathLst>
            </a:custGeom>
            <a:noFill/>
            <a:ln w="28575" cap="rnd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46" name="Line 30">
            <a:extLst>
              <a:ext uri="{FF2B5EF4-FFF2-40B4-BE49-F238E27FC236}">
                <a16:creationId xmlns:a16="http://schemas.microsoft.com/office/drawing/2014/main" id="{276B4747-BBA6-79D6-88DF-5099D451B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0600" y="1544638"/>
            <a:ext cx="0" cy="595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7" name="Rectangle 31">
            <a:extLst>
              <a:ext uri="{FF2B5EF4-FFF2-40B4-BE49-F238E27FC236}">
                <a16:creationId xmlns:a16="http://schemas.microsoft.com/office/drawing/2014/main" id="{53B9CBE5-B73A-1837-DBFB-FB6E2ABC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579563"/>
            <a:ext cx="1477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Address A</a:t>
            </a:r>
          </a:p>
        </p:txBody>
      </p:sp>
      <p:grpSp>
        <p:nvGrpSpPr>
          <p:cNvPr id="842784" name="Group 32">
            <a:extLst>
              <a:ext uri="{FF2B5EF4-FFF2-40B4-BE49-F238E27FC236}">
                <a16:creationId xmlns:a16="http://schemas.microsoft.com/office/drawing/2014/main" id="{17DD77E9-7A15-030F-A0E2-75F4183FFB4D}"/>
              </a:ext>
            </a:extLst>
          </p:cNvPr>
          <p:cNvGrpSpPr>
            <a:grpSpLocks/>
          </p:cNvGrpSpPr>
          <p:nvPr/>
        </p:nvGrpSpPr>
        <p:grpSpPr bwMode="auto">
          <a:xfrm>
            <a:off x="4522788" y="3919538"/>
            <a:ext cx="530225" cy="527050"/>
            <a:chOff x="2849" y="2941"/>
            <a:chExt cx="334" cy="332"/>
          </a:xfrm>
        </p:grpSpPr>
        <p:sp>
          <p:nvSpPr>
            <p:cNvPr id="30751" name="Oval 33">
              <a:extLst>
                <a:ext uri="{FF2B5EF4-FFF2-40B4-BE49-F238E27FC236}">
                  <a16:creationId xmlns:a16="http://schemas.microsoft.com/office/drawing/2014/main" id="{D5A7F8EC-AC4E-5ED2-1A20-DEDB0B0BF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2950"/>
              <a:ext cx="334" cy="3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752" name="Rectangle 34">
              <a:extLst>
                <a:ext uri="{FF2B5EF4-FFF2-40B4-BE49-F238E27FC236}">
                  <a16:creationId xmlns:a16="http://schemas.microsoft.com/office/drawing/2014/main" id="{A7937CB1-AFC1-076F-0680-86F107C66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2" y="2941"/>
              <a:ext cx="22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tr-TR" sz="2800"/>
                <a:t>+</a:t>
              </a:r>
            </a:p>
          </p:txBody>
        </p:sp>
      </p:grpSp>
      <p:sp>
        <p:nvSpPr>
          <p:cNvPr id="842787" name="Line 35">
            <a:extLst>
              <a:ext uri="{FF2B5EF4-FFF2-40B4-BE49-F238E27FC236}">
                <a16:creationId xmlns:a16="http://schemas.microsoft.com/office/drawing/2014/main" id="{CC751D9F-15CD-AA6F-0EC5-35E6657F7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3138" y="2130425"/>
            <a:ext cx="0" cy="17938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2788" name="Line 36">
            <a:extLst>
              <a:ext uri="{FF2B5EF4-FFF2-40B4-BE49-F238E27FC236}">
                <a16:creationId xmlns:a16="http://schemas.microsoft.com/office/drawing/2014/main" id="{EA472946-FF77-664A-6FF1-1E03557EF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4203700"/>
            <a:ext cx="76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4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42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2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4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4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4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4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4" grpId="0" animBg="1"/>
      <p:bldP spid="842756" grpId="0" animBg="1"/>
      <p:bldP spid="842771" grpId="0"/>
      <p:bldP spid="842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27F7C063-E894-4723-4514-716326B6A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BB35FC-D102-4875-9F73-D716E1251AA4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kumimoji="0" lang="en-US" altLang="tr-TR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4C1088C-FD73-9360-7C11-5D2E4DD72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65D4430-78F0-CBD8-8375-46D7B915A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1B8109F7-A9BC-17CB-F154-5833FF4AE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Relative Addressing</a:t>
            </a:r>
          </a:p>
        </p:txBody>
      </p:sp>
      <p:sp>
        <p:nvSpPr>
          <p:cNvPr id="844805" name="Rectangle 5">
            <a:extLst>
              <a:ext uri="{FF2B5EF4-FFF2-40B4-BE49-F238E27FC236}">
                <a16:creationId xmlns:a16="http://schemas.microsoft.com/office/drawing/2014/main" id="{2D668034-3B4C-FB13-EECE-D2B164821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62088"/>
            <a:ext cx="8280400" cy="46418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A version of displacement addressing</a:t>
            </a:r>
          </a:p>
          <a:p>
            <a:r>
              <a:rPr lang="en-US" altLang="tr-TR">
                <a:solidFill>
                  <a:srgbClr val="0000CC"/>
                </a:solidFill>
              </a:rPr>
              <a:t>R = Program counter</a:t>
            </a:r>
            <a:r>
              <a:rPr lang="tr-TR" altLang="tr-TR"/>
              <a:t> (</a:t>
            </a:r>
            <a:r>
              <a:rPr lang="en-US" altLang="tr-TR">
                <a:solidFill>
                  <a:srgbClr val="0000CC"/>
                </a:solidFill>
              </a:rPr>
              <a:t>PC</a:t>
            </a:r>
            <a:r>
              <a:rPr lang="tr-TR" altLang="tr-TR"/>
              <a:t>)</a:t>
            </a:r>
            <a:endParaRPr lang="en-US" altLang="tr-TR"/>
          </a:p>
          <a:p>
            <a:r>
              <a:rPr lang="en-US" altLang="tr-TR">
                <a:solidFill>
                  <a:srgbClr val="0000CC"/>
                </a:solidFill>
              </a:rPr>
              <a:t>EA = A + (PC)</a:t>
            </a:r>
          </a:p>
          <a:p>
            <a:r>
              <a:rPr lang="en-US" altLang="tr-TR"/>
              <a:t>i.e. get operand from </a:t>
            </a:r>
            <a:r>
              <a:rPr lang="en-US" altLang="tr-TR">
                <a:solidFill>
                  <a:srgbClr val="0000CC"/>
                </a:solidFill>
              </a:rPr>
              <a:t>A</a:t>
            </a:r>
            <a:r>
              <a:rPr lang="en-US" altLang="tr-TR"/>
              <a:t> </a:t>
            </a:r>
            <a:r>
              <a:rPr lang="en-US" altLang="tr-TR">
                <a:solidFill>
                  <a:srgbClr val="0000CC"/>
                </a:solidFill>
              </a:rPr>
              <a:t>cells </a:t>
            </a:r>
            <a:r>
              <a:rPr lang="en-US" altLang="tr-TR"/>
              <a:t>from current location pointed to by </a:t>
            </a:r>
            <a:r>
              <a:rPr lang="en-US" altLang="tr-TR">
                <a:solidFill>
                  <a:srgbClr val="0000CC"/>
                </a:solidFill>
              </a:rPr>
              <a:t>PC</a:t>
            </a:r>
          </a:p>
          <a:p>
            <a:pPr>
              <a:buFontTx/>
              <a:buNone/>
            </a:pPr>
            <a:endParaRPr lang="en-US" altLang="tr-TR"/>
          </a:p>
          <a:p>
            <a:endParaRPr lang="en-US" altLang="tr-T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0B99F24C-B735-3074-AE87-6D31B83A7D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7AEFEE5-F8DE-49C8-86EE-D466CD307921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kumimoji="0" lang="en-US" altLang="tr-TR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B18623-A0CF-6B0C-CAE1-B6263CF3C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005BE12-B13A-2A9E-7D0F-E61B5351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E3573D69-911B-D6DD-E294-D8EAB7172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Base-Register Addressing</a:t>
            </a:r>
          </a:p>
        </p:txBody>
      </p:sp>
      <p:sp>
        <p:nvSpPr>
          <p:cNvPr id="846853" name="Rectangle 5">
            <a:extLst>
              <a:ext uri="{FF2B5EF4-FFF2-40B4-BE49-F238E27FC236}">
                <a16:creationId xmlns:a16="http://schemas.microsoft.com/office/drawing/2014/main" id="{4E8B6A6A-7F34-C661-7E5C-387EE6694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17663"/>
            <a:ext cx="8280400" cy="4486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>
                <a:solidFill>
                  <a:srgbClr val="0000CC"/>
                </a:solidFill>
              </a:rPr>
              <a:t>A</a:t>
            </a:r>
            <a:r>
              <a:rPr lang="en-US" altLang="tr-TR"/>
              <a:t> holds displacement</a:t>
            </a:r>
          </a:p>
          <a:p>
            <a:r>
              <a:rPr lang="en-US" altLang="tr-TR">
                <a:solidFill>
                  <a:srgbClr val="0000CC"/>
                </a:solidFill>
              </a:rPr>
              <a:t>R</a:t>
            </a:r>
            <a:r>
              <a:rPr lang="en-US" altLang="tr-TR"/>
              <a:t> holds pointer to base address</a:t>
            </a:r>
          </a:p>
          <a:p>
            <a:r>
              <a:rPr lang="en-US" altLang="tr-TR">
                <a:solidFill>
                  <a:srgbClr val="0000CC"/>
                </a:solidFill>
              </a:rPr>
              <a:t>R</a:t>
            </a:r>
            <a:r>
              <a:rPr lang="en-US" altLang="tr-TR"/>
              <a:t> may be explicit or implicit</a:t>
            </a:r>
          </a:p>
          <a:p>
            <a:r>
              <a:rPr lang="en-US" altLang="tr-TR"/>
              <a:t>e.g. segment registers in 80x86</a:t>
            </a:r>
          </a:p>
          <a:p>
            <a:endParaRPr lang="en-US" altLang="tr-T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DD6E085A-CA84-C6E7-048E-CCEA0C14FB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1B1361B-E34D-48FD-BD58-DA9BBE710D05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kumimoji="0" lang="en-US" altLang="tr-TR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1F6DAEB-05DC-7328-755A-49FCE97F0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48D3283-13C2-FAB0-C65B-F4C930CB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AD9E19D8-9A39-B7F0-D56A-79A854C74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Indexed Addressing</a:t>
            </a:r>
          </a:p>
        </p:txBody>
      </p:sp>
      <p:sp>
        <p:nvSpPr>
          <p:cNvPr id="848901" name="Rectangle 5">
            <a:extLst>
              <a:ext uri="{FF2B5EF4-FFF2-40B4-BE49-F238E27FC236}">
                <a16:creationId xmlns:a16="http://schemas.microsoft.com/office/drawing/2014/main" id="{CCB0821B-DADE-7A77-781E-C71845D4E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12863"/>
            <a:ext cx="8280400" cy="47910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>
                <a:solidFill>
                  <a:srgbClr val="0000CC"/>
                </a:solidFill>
              </a:rPr>
              <a:t>A</a:t>
            </a:r>
            <a:r>
              <a:rPr lang="en-US" altLang="tr-TR"/>
              <a:t> = base</a:t>
            </a:r>
          </a:p>
          <a:p>
            <a:r>
              <a:rPr lang="en-US" altLang="tr-TR">
                <a:solidFill>
                  <a:srgbClr val="0000CC"/>
                </a:solidFill>
              </a:rPr>
              <a:t>R</a:t>
            </a:r>
            <a:r>
              <a:rPr lang="en-US" altLang="tr-TR"/>
              <a:t> = displacement</a:t>
            </a:r>
          </a:p>
          <a:p>
            <a:r>
              <a:rPr lang="en-US" altLang="tr-TR">
                <a:solidFill>
                  <a:srgbClr val="0000CC"/>
                </a:solidFill>
              </a:rPr>
              <a:t>EA = A + R</a:t>
            </a:r>
          </a:p>
          <a:p>
            <a:r>
              <a:rPr lang="en-US" altLang="tr-TR"/>
              <a:t>Good for accessing arrays</a:t>
            </a:r>
          </a:p>
          <a:p>
            <a:pPr lvl="1"/>
            <a:r>
              <a:rPr lang="en-US" altLang="tr-TR">
                <a:solidFill>
                  <a:srgbClr val="0000CC"/>
                </a:solidFill>
              </a:rPr>
              <a:t>EA = A + R</a:t>
            </a:r>
          </a:p>
          <a:p>
            <a:pPr lvl="1"/>
            <a:r>
              <a:rPr lang="en-US" altLang="tr-TR">
                <a:solidFill>
                  <a:srgbClr val="0000CC"/>
                </a:solidFill>
              </a:rPr>
              <a:t>R++</a:t>
            </a:r>
          </a:p>
          <a:p>
            <a:pPr>
              <a:buFont typeface="Monotype Sorts" pitchFamily="2" charset="2"/>
              <a:buChar char="y"/>
            </a:pPr>
            <a:endParaRPr lang="en-US" altLang="tr-TR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4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4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D0F9F02A-F627-1E49-E544-8739D43DE9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BB1F5FF-6750-4724-92DE-30ACD4B8AC36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kumimoji="0" lang="en-US" altLang="tr-TR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16B11E3-C119-D5B8-33BE-A43EA136C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FCBDED0-6A02-9294-7E6D-43062A2A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77489573-DED9-76C6-67EB-9E1E260B6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Combinations</a:t>
            </a:r>
          </a:p>
        </p:txBody>
      </p:sp>
      <p:sp>
        <p:nvSpPr>
          <p:cNvPr id="850949" name="Rectangle 5">
            <a:extLst>
              <a:ext uri="{FF2B5EF4-FFF2-40B4-BE49-F238E27FC236}">
                <a16:creationId xmlns:a16="http://schemas.microsoft.com/office/drawing/2014/main" id="{9A64E369-23A3-4162-E5B3-9A56075D6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98588"/>
            <a:ext cx="8280400" cy="47053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Postindex</a:t>
            </a:r>
          </a:p>
          <a:p>
            <a:r>
              <a:rPr lang="en-US" altLang="tr-TR">
                <a:solidFill>
                  <a:srgbClr val="0000CC"/>
                </a:solidFill>
              </a:rPr>
              <a:t>EA = (A) + (R)</a:t>
            </a:r>
          </a:p>
          <a:p>
            <a:endParaRPr lang="en-US" altLang="tr-TR">
              <a:solidFill>
                <a:srgbClr val="0000CC"/>
              </a:solidFill>
            </a:endParaRPr>
          </a:p>
          <a:p>
            <a:r>
              <a:rPr lang="en-US" altLang="tr-TR"/>
              <a:t>Preindex</a:t>
            </a:r>
          </a:p>
          <a:p>
            <a:r>
              <a:rPr lang="en-US" altLang="tr-TR">
                <a:solidFill>
                  <a:srgbClr val="0000CC"/>
                </a:solidFill>
              </a:rPr>
              <a:t>EA = (A+(R))</a:t>
            </a:r>
          </a:p>
          <a:p>
            <a:endParaRPr lang="en-US" altLang="tr-TR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5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5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5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309C6C87-5A4B-E371-135A-136ADEFBA2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2F319A3-2895-4271-9C3E-8BDDBCD7AD71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kumimoji="0" lang="en-US" altLang="tr-TR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089B656-8F37-DE4B-179B-81EAA25F2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19B77FD-1B3B-1D09-E71C-90347266E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42AA2235-D591-CE8A-1366-D6D91B546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Stack Addressing</a:t>
            </a:r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22A3D41-AA37-8B6E-9351-D0CA5FE87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03363"/>
            <a:ext cx="7954962" cy="43322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Operand is (implicitly) on top of stack</a:t>
            </a:r>
          </a:p>
          <a:p>
            <a:r>
              <a:rPr lang="en-US" altLang="tr-TR"/>
              <a:t>e.g. </a:t>
            </a:r>
          </a:p>
          <a:p>
            <a:pPr lvl="1"/>
            <a:r>
              <a:rPr lang="en-US" altLang="tr-TR"/>
              <a:t>ADD	Pop top two items from stack				and add</a:t>
            </a:r>
          </a:p>
          <a:p>
            <a:pPr>
              <a:buFont typeface="Monotype Sorts" pitchFamily="2" charset="2"/>
              <a:buChar char="y"/>
            </a:pPr>
            <a:endParaRPr lang="en-US" altLang="tr-TR" sz="2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52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BCF3E1E0-A74F-7502-8F5B-CE6B1A2A0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8C687D9-9046-4CB8-9857-6D0A7FAEF11D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kumimoji="0" lang="en-US" altLang="tr-TR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1601961-6781-1DF9-A538-EDA5FE0C6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/>
              <a:t>Summary of basic addressing modes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02DD698-9F99-AEAD-4CF0-092396B5A1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7664450" cy="4565650"/>
          </a:xfrm>
        </p:spPr>
        <p:txBody>
          <a:bodyPr/>
          <a:lstStyle/>
          <a:p>
            <a:endParaRPr lang="tr-TR" altLang="tr-TR" sz="2800"/>
          </a:p>
        </p:txBody>
      </p:sp>
      <p:pic>
        <p:nvPicPr>
          <p:cNvPr id="43013" name="Picture 4">
            <a:extLst>
              <a:ext uri="{FF2B5EF4-FFF2-40B4-BE49-F238E27FC236}">
                <a16:creationId xmlns:a16="http://schemas.microsoft.com/office/drawing/2014/main" id="{5BCA5D55-9F2D-9876-9FC3-6EEDBACA666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916113"/>
            <a:ext cx="8748713" cy="3724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A3158817-F964-CF69-8D71-DA82DACAC8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662BC36-76AD-4042-B2B3-AC5B27AF6DB0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2B31395-E032-08D9-DDC5-4D12A6BE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2A9625B-CA4B-9B4B-F2BF-9E457FDB1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33A8705E-5703-BCB3-2005-4106ACD9A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Addressing Modes</a:t>
            </a:r>
          </a:p>
        </p:txBody>
      </p:sp>
      <p:sp>
        <p:nvSpPr>
          <p:cNvPr id="820229" name="Rectangle 5">
            <a:extLst>
              <a:ext uri="{FF2B5EF4-FFF2-40B4-BE49-F238E27FC236}">
                <a16:creationId xmlns:a16="http://schemas.microsoft.com/office/drawing/2014/main" id="{FA5EC9FF-EB8C-A275-1DF1-78CB1DDD2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2425"/>
            <a:ext cx="7154862" cy="36861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Immediate</a:t>
            </a:r>
          </a:p>
          <a:p>
            <a:r>
              <a:rPr lang="en-US" altLang="tr-TR"/>
              <a:t>Direct</a:t>
            </a:r>
          </a:p>
          <a:p>
            <a:r>
              <a:rPr lang="en-US" altLang="tr-TR"/>
              <a:t>Indirect</a:t>
            </a:r>
          </a:p>
          <a:p>
            <a:r>
              <a:rPr lang="en-US" altLang="tr-TR"/>
              <a:t>Register</a:t>
            </a:r>
          </a:p>
          <a:p>
            <a:r>
              <a:rPr lang="en-US" altLang="tr-TR"/>
              <a:t>Register Indirect</a:t>
            </a:r>
          </a:p>
          <a:p>
            <a:r>
              <a:rPr lang="en-US" altLang="tr-TR"/>
              <a:t>Displacement (Indexed) </a:t>
            </a:r>
          </a:p>
          <a:p>
            <a:r>
              <a:rPr lang="en-US" altLang="tr-TR"/>
              <a:t>Stack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>
            <a:extLst>
              <a:ext uri="{FF2B5EF4-FFF2-40B4-BE49-F238E27FC236}">
                <a16:creationId xmlns:a16="http://schemas.microsoft.com/office/drawing/2014/main" id="{2508C646-76C4-D676-3C20-7CFCF31226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A20466C-DD14-412F-9FF9-7EF71DE6ACFF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kumimoji="0" lang="en-US" altLang="tr-TR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512E1D-1EC7-841C-D2C4-338A1892B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Instruction Formats</a:t>
            </a:r>
          </a:p>
        </p:txBody>
      </p:sp>
      <p:sp>
        <p:nvSpPr>
          <p:cNvPr id="867331" name="Rectangle 3">
            <a:extLst>
              <a:ext uri="{FF2B5EF4-FFF2-40B4-BE49-F238E27FC236}">
                <a16:creationId xmlns:a16="http://schemas.microsoft.com/office/drawing/2014/main" id="{DC03BC73-B5DB-A187-D182-369D139B6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9425" y="1812925"/>
            <a:ext cx="8196263" cy="2860675"/>
          </a:xfrm>
        </p:spPr>
        <p:txBody>
          <a:bodyPr/>
          <a:lstStyle/>
          <a:p>
            <a:r>
              <a:rPr lang="en-US" altLang="tr-TR"/>
              <a:t>Layout of bits in an instruction</a:t>
            </a:r>
          </a:p>
          <a:p>
            <a:r>
              <a:rPr lang="en-US" altLang="tr-TR"/>
              <a:t>Includes opcode</a:t>
            </a:r>
          </a:p>
          <a:p>
            <a:r>
              <a:rPr lang="en-US" altLang="tr-TR"/>
              <a:t>Includes (implicit or explicit) operand(s)</a:t>
            </a:r>
          </a:p>
          <a:p>
            <a:r>
              <a:rPr lang="en-US" altLang="tr-TR"/>
              <a:t>Usually more than one instruction format in an instruction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>
            <a:extLst>
              <a:ext uri="{FF2B5EF4-FFF2-40B4-BE49-F238E27FC236}">
                <a16:creationId xmlns:a16="http://schemas.microsoft.com/office/drawing/2014/main" id="{F2D49E24-C21E-9FCD-AAF0-88FF2D9F03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7DAEEDE-8CD8-49FD-BD80-1A8266AC2A9D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kumimoji="0" lang="en-US" altLang="tr-TR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ACA34B2-C0C8-FE12-0787-F5165080C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Instruction Length</a:t>
            </a:r>
          </a:p>
        </p:txBody>
      </p:sp>
      <p:sp>
        <p:nvSpPr>
          <p:cNvPr id="869379" name="Rectangle 3">
            <a:extLst>
              <a:ext uri="{FF2B5EF4-FFF2-40B4-BE49-F238E27FC236}">
                <a16:creationId xmlns:a16="http://schemas.microsoft.com/office/drawing/2014/main" id="{8A8F737E-AD7C-C519-153F-CE2BFA57D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19200"/>
            <a:ext cx="8178800" cy="4873625"/>
          </a:xfrm>
        </p:spPr>
        <p:txBody>
          <a:bodyPr/>
          <a:lstStyle/>
          <a:p>
            <a:r>
              <a:rPr lang="en-US" altLang="tr-TR"/>
              <a:t>Affected by and affects:</a:t>
            </a:r>
          </a:p>
          <a:p>
            <a:pPr lvl="1"/>
            <a:r>
              <a:rPr lang="en-US" altLang="tr-TR"/>
              <a:t>Memory size</a:t>
            </a:r>
          </a:p>
          <a:p>
            <a:pPr lvl="1"/>
            <a:r>
              <a:rPr lang="en-US" altLang="tr-TR"/>
              <a:t>Memory organization</a:t>
            </a:r>
          </a:p>
          <a:p>
            <a:pPr lvl="1"/>
            <a:r>
              <a:rPr lang="en-US" altLang="tr-TR"/>
              <a:t>Bus structure</a:t>
            </a:r>
          </a:p>
          <a:p>
            <a:pPr lvl="1"/>
            <a:r>
              <a:rPr lang="en-US" altLang="tr-TR"/>
              <a:t>CPU complexity</a:t>
            </a:r>
          </a:p>
          <a:p>
            <a:pPr lvl="1"/>
            <a:r>
              <a:rPr lang="en-US" altLang="tr-TR"/>
              <a:t>CPU speed</a:t>
            </a:r>
            <a:endParaRPr lang="tr-TR" altLang="tr-TR"/>
          </a:p>
          <a:p>
            <a:pPr lvl="1">
              <a:buFontTx/>
              <a:buNone/>
            </a:pPr>
            <a:endParaRPr lang="en-US" altLang="tr-TR"/>
          </a:p>
          <a:p>
            <a:r>
              <a:rPr lang="en-US" altLang="tr-TR"/>
              <a:t>Trade off between powerful instruction repertoire and saving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D4F28206-3937-FC0D-E4FF-CF4BE84928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86C6137-D0EB-4C9C-9933-C0823DFDA578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kumimoji="0" lang="en-US" altLang="tr-TR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98D6168-6D6F-440D-224E-53BD75F83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Allocation of Bits</a:t>
            </a:r>
          </a:p>
        </p:txBody>
      </p:sp>
      <p:sp>
        <p:nvSpPr>
          <p:cNvPr id="871427" name="Rectangle 3">
            <a:extLst>
              <a:ext uri="{FF2B5EF4-FFF2-40B4-BE49-F238E27FC236}">
                <a16:creationId xmlns:a16="http://schemas.microsoft.com/office/drawing/2014/main" id="{105BA99B-1B21-3B64-F87A-62D8625A9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49425"/>
            <a:ext cx="8280400" cy="3178175"/>
          </a:xfrm>
        </p:spPr>
        <p:txBody>
          <a:bodyPr/>
          <a:lstStyle/>
          <a:p>
            <a:r>
              <a:rPr lang="en-US" altLang="tr-TR"/>
              <a:t>Number of addressing modes</a:t>
            </a:r>
          </a:p>
          <a:p>
            <a:r>
              <a:rPr lang="en-US" altLang="tr-TR"/>
              <a:t>Number of operands</a:t>
            </a:r>
          </a:p>
          <a:p>
            <a:r>
              <a:rPr lang="en-US" altLang="tr-TR"/>
              <a:t>Register versus memory</a:t>
            </a:r>
          </a:p>
          <a:p>
            <a:r>
              <a:rPr lang="en-US" altLang="tr-TR"/>
              <a:t>Number of register sets</a:t>
            </a:r>
          </a:p>
          <a:p>
            <a:r>
              <a:rPr lang="en-US" altLang="tr-TR"/>
              <a:t>Address range</a:t>
            </a:r>
          </a:p>
          <a:p>
            <a:r>
              <a:rPr lang="en-US" altLang="tr-TR"/>
              <a:t>Address granularity</a:t>
            </a:r>
          </a:p>
          <a:p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6A14-6CD7-42DD-904A-359EFF0D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59B1E7C-D1CC-B53C-EE73-8382C0BA0074}"/>
              </a:ext>
            </a:extLst>
          </p:cNvPr>
          <p:cNvSpPr>
            <a:spLocks noGrp="1"/>
          </p:cNvSpPr>
          <p:nvPr>
            <p:ph type="tbl" idx="1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EFAC2-4CFB-E49F-80B4-BAD2F65E5F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5650-5D7A-4362-AD8B-75AC0D80C457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5315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2B4A38AF-370E-7B1D-BEC2-0DFC22CB7F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A603B5E-10C9-4F24-91B8-F3BCBFF9AE23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3B35A47-0BC9-0124-E730-379B65AAC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25ECCA5-313D-E62E-C5FB-1DB4D5A73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Immediate Addressing</a:t>
            </a:r>
          </a:p>
        </p:txBody>
      </p:sp>
      <p:sp>
        <p:nvSpPr>
          <p:cNvPr id="822276" name="Rectangle 4">
            <a:extLst>
              <a:ext uri="{FF2B5EF4-FFF2-40B4-BE49-F238E27FC236}">
                <a16:creationId xmlns:a16="http://schemas.microsoft.com/office/drawing/2014/main" id="{EE195285-3BE0-E4AA-FFC1-3411D5071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933450"/>
            <a:ext cx="8237537" cy="4641850"/>
          </a:xfrm>
        </p:spPr>
        <p:txBody>
          <a:bodyPr/>
          <a:lstStyle/>
          <a:p>
            <a:r>
              <a:rPr lang="en-US" altLang="tr-TR"/>
              <a:t>Operand is part of instruction</a:t>
            </a:r>
          </a:p>
          <a:p>
            <a:r>
              <a:rPr lang="en-US" altLang="tr-TR">
                <a:solidFill>
                  <a:schemeClr val="accent1"/>
                </a:solidFill>
              </a:rPr>
              <a:t>Operand = address field</a:t>
            </a:r>
          </a:p>
          <a:p>
            <a:r>
              <a:rPr lang="en-US" altLang="tr-TR"/>
              <a:t>e.g. </a:t>
            </a:r>
            <a:r>
              <a:rPr lang="en-US" altLang="tr-TR">
                <a:solidFill>
                  <a:srgbClr val="0000CC"/>
                </a:solidFill>
              </a:rPr>
              <a:t>ADD 5</a:t>
            </a:r>
          </a:p>
          <a:p>
            <a:pPr lvl="1"/>
            <a:r>
              <a:rPr lang="en-US" altLang="tr-TR"/>
              <a:t>Add </a:t>
            </a:r>
            <a:r>
              <a:rPr lang="en-US" altLang="tr-TR">
                <a:solidFill>
                  <a:srgbClr val="0000CC"/>
                </a:solidFill>
              </a:rPr>
              <a:t>5</a:t>
            </a:r>
            <a:r>
              <a:rPr lang="en-US" altLang="tr-TR"/>
              <a:t> to contents of accumulator</a:t>
            </a:r>
          </a:p>
          <a:p>
            <a:pPr lvl="1"/>
            <a:r>
              <a:rPr lang="tr-TR" altLang="tr-TR"/>
              <a:t>Here </a:t>
            </a:r>
            <a:r>
              <a:rPr lang="en-US" altLang="tr-TR">
                <a:solidFill>
                  <a:srgbClr val="0000CC"/>
                </a:solidFill>
              </a:rPr>
              <a:t>5</a:t>
            </a:r>
            <a:r>
              <a:rPr lang="en-US" altLang="tr-TR"/>
              <a:t> is operand</a:t>
            </a:r>
          </a:p>
          <a:p>
            <a:r>
              <a:rPr lang="en-US" altLang="tr-TR"/>
              <a:t>No memory reference to fetch data</a:t>
            </a:r>
          </a:p>
          <a:p>
            <a:r>
              <a:rPr lang="en-US" altLang="tr-TR"/>
              <a:t>Fast</a:t>
            </a:r>
          </a:p>
          <a:p>
            <a:r>
              <a:rPr lang="en-US" altLang="tr-TR"/>
              <a:t>Limited range</a:t>
            </a:r>
          </a:p>
        </p:txBody>
      </p:sp>
      <p:grpSp>
        <p:nvGrpSpPr>
          <p:cNvPr id="822277" name="Group 5">
            <a:extLst>
              <a:ext uri="{FF2B5EF4-FFF2-40B4-BE49-F238E27FC236}">
                <a16:creationId xmlns:a16="http://schemas.microsoft.com/office/drawing/2014/main" id="{3023B2F7-56D7-2C74-C76C-4724ED1F6981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251450"/>
            <a:ext cx="4784725" cy="1062038"/>
            <a:chOff x="1066" y="1153"/>
            <a:chExt cx="3014" cy="669"/>
          </a:xfrm>
        </p:grpSpPr>
        <p:grpSp>
          <p:nvGrpSpPr>
            <p:cNvPr id="10247" name="Group 6">
              <a:extLst>
                <a:ext uri="{FF2B5EF4-FFF2-40B4-BE49-F238E27FC236}">
                  <a16:creationId xmlns:a16="http://schemas.microsoft.com/office/drawing/2014/main" id="{BF34C14D-7473-DD35-6CC9-F0123EFA4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" y="1441"/>
              <a:ext cx="2975" cy="381"/>
              <a:chOff x="1105" y="1441"/>
              <a:chExt cx="2975" cy="381"/>
            </a:xfrm>
          </p:grpSpPr>
          <p:sp>
            <p:nvSpPr>
              <p:cNvPr id="10251" name="Rectangle 7">
                <a:extLst>
                  <a:ext uri="{FF2B5EF4-FFF2-40B4-BE49-F238E27FC236}">
                    <a16:creationId xmlns:a16="http://schemas.microsoft.com/office/drawing/2014/main" id="{8425155F-939E-194C-E744-36EB2FAE8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1441"/>
                <a:ext cx="2975" cy="3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rgbClr val="FF33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accent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tr-TR" altLang="tr-TR" sz="1800">
                  <a:solidFill>
                    <a:schemeClr val="bg2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252" name="Line 8">
                <a:extLst>
                  <a:ext uri="{FF2B5EF4-FFF2-40B4-BE49-F238E27FC236}">
                    <a16:creationId xmlns:a16="http://schemas.microsoft.com/office/drawing/2014/main" id="{F90E117D-8351-4231-3A9D-987AA0A08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9" y="1446"/>
                <a:ext cx="0" cy="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248" name="Rectangle 9">
              <a:extLst>
                <a:ext uri="{FF2B5EF4-FFF2-40B4-BE49-F238E27FC236}">
                  <a16:creationId xmlns:a16="http://schemas.microsoft.com/office/drawing/2014/main" id="{2633C6BD-3FB5-C8D1-B436-9E93743CD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" y="1489"/>
              <a:ext cx="77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tr-TR" sz="2400"/>
                <a:t>Operand</a:t>
              </a:r>
            </a:p>
          </p:txBody>
        </p:sp>
        <p:sp>
          <p:nvSpPr>
            <p:cNvPr id="10249" name="Rectangle 10">
              <a:extLst>
                <a:ext uri="{FF2B5EF4-FFF2-40B4-BE49-F238E27FC236}">
                  <a16:creationId xmlns:a16="http://schemas.microsoft.com/office/drawing/2014/main" id="{891B845B-D9B8-FC62-A7D7-B28202E6E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1480"/>
              <a:ext cx="71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tr-TR" sz="2400"/>
                <a:t>Opcode</a:t>
              </a:r>
            </a:p>
          </p:txBody>
        </p:sp>
        <p:sp>
          <p:nvSpPr>
            <p:cNvPr id="10250" name="Rectangle 11">
              <a:extLst>
                <a:ext uri="{FF2B5EF4-FFF2-40B4-BE49-F238E27FC236}">
                  <a16:creationId xmlns:a16="http://schemas.microsoft.com/office/drawing/2014/main" id="{ADA4EEC3-D379-BFBA-7A0C-DDDE70AD6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1153"/>
              <a:ext cx="94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tr-TR" sz="2400"/>
                <a:t>Instruction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2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2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2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2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2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2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2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2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2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7A4DCC24-29ED-9EE6-7C63-47BDF1761B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D8B971C-09F6-4BB2-9425-EAD031ED9F8B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D976E7D-1B99-7327-575E-30AFA33E7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3D81602-2CBD-42A1-C0B6-9AD351B8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7EC386B8-DD96-A313-B171-4E6D7ADB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Direct Addressing</a:t>
            </a:r>
          </a:p>
        </p:txBody>
      </p:sp>
      <p:sp>
        <p:nvSpPr>
          <p:cNvPr id="824325" name="Rectangle 5">
            <a:extLst>
              <a:ext uri="{FF2B5EF4-FFF2-40B4-BE49-F238E27FC236}">
                <a16:creationId xmlns:a16="http://schemas.microsoft.com/office/drawing/2014/main" id="{72F682CC-DA8F-0467-933B-DBD43BCED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80400" cy="4437062"/>
          </a:xfrm>
        </p:spPr>
        <p:txBody>
          <a:bodyPr/>
          <a:lstStyle/>
          <a:p>
            <a:r>
              <a:rPr lang="en-US" altLang="tr-TR"/>
              <a:t>Address field contains address of operand</a:t>
            </a:r>
          </a:p>
          <a:p>
            <a:r>
              <a:rPr lang="en-US" altLang="tr-TR">
                <a:solidFill>
                  <a:schemeClr val="accent1"/>
                </a:solidFill>
              </a:rPr>
              <a:t>Effective address (EA) = address field (A)</a:t>
            </a:r>
          </a:p>
          <a:p>
            <a:r>
              <a:rPr lang="en-US" altLang="tr-TR"/>
              <a:t>e.g.  </a:t>
            </a:r>
            <a:r>
              <a:rPr lang="en-US" altLang="tr-TR">
                <a:solidFill>
                  <a:srgbClr val="0000CC"/>
                </a:solidFill>
              </a:rPr>
              <a:t>ADD A</a:t>
            </a:r>
          </a:p>
          <a:p>
            <a:pPr lvl="1"/>
            <a:r>
              <a:rPr lang="en-US" altLang="tr-TR"/>
              <a:t>Add contents of </a:t>
            </a:r>
            <a:r>
              <a:rPr lang="en-US" altLang="tr-TR">
                <a:solidFill>
                  <a:srgbClr val="0000CC"/>
                </a:solidFill>
              </a:rPr>
              <a:t>cell A </a:t>
            </a:r>
            <a:r>
              <a:rPr lang="en-US" altLang="tr-TR"/>
              <a:t>to accumulator</a:t>
            </a:r>
          </a:p>
          <a:p>
            <a:pPr lvl="1"/>
            <a:r>
              <a:rPr lang="en-US" altLang="tr-TR"/>
              <a:t>Look in </a:t>
            </a:r>
            <a:r>
              <a:rPr lang="en-US" altLang="tr-TR">
                <a:solidFill>
                  <a:srgbClr val="0000CC"/>
                </a:solidFill>
              </a:rPr>
              <a:t>memory at address A</a:t>
            </a:r>
            <a:r>
              <a:rPr lang="en-US" altLang="tr-TR"/>
              <a:t> for operand</a:t>
            </a:r>
          </a:p>
          <a:p>
            <a:r>
              <a:rPr lang="en-US" altLang="tr-TR"/>
              <a:t>Single memory reference to access data</a:t>
            </a:r>
          </a:p>
          <a:p>
            <a:r>
              <a:rPr lang="en-US" altLang="tr-TR"/>
              <a:t>No additional calculations to work out effective address</a:t>
            </a:r>
          </a:p>
          <a:p>
            <a:r>
              <a:rPr lang="en-US" altLang="tr-TR"/>
              <a:t>Limited address space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4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4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FFC9C299-DE02-C008-A9CA-8B92A80CF0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B21DAD3-45FF-4CAD-9F64-5C7E4B6EDD7B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47705E4-6613-7BCB-5DD2-275330365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04E3609-2FCB-8491-0978-6653C95DF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5181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A154AFA8-7258-3B33-300E-B4CD9D695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Direct Addressing Diagram</a:t>
            </a:r>
          </a:p>
        </p:txBody>
      </p:sp>
      <p:grpSp>
        <p:nvGrpSpPr>
          <p:cNvPr id="14342" name="Group 5">
            <a:extLst>
              <a:ext uri="{FF2B5EF4-FFF2-40B4-BE49-F238E27FC236}">
                <a16:creationId xmlns:a16="http://schemas.microsoft.com/office/drawing/2014/main" id="{627B5D0C-3A42-DB98-126E-C22415955AB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576388"/>
            <a:ext cx="4722813" cy="604837"/>
            <a:chOff x="913" y="1441"/>
            <a:chExt cx="2975" cy="381"/>
          </a:xfrm>
        </p:grpSpPr>
        <p:sp>
          <p:nvSpPr>
            <p:cNvPr id="14355" name="Rectangle 6">
              <a:extLst>
                <a:ext uri="{FF2B5EF4-FFF2-40B4-BE49-F238E27FC236}">
                  <a16:creationId xmlns:a16="http://schemas.microsoft.com/office/drawing/2014/main" id="{F651A29D-B193-19BB-A1EC-826096BA0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6" name="Line 7">
              <a:extLst>
                <a:ext uri="{FF2B5EF4-FFF2-40B4-BE49-F238E27FC236}">
                  <a16:creationId xmlns:a16="http://schemas.microsoft.com/office/drawing/2014/main" id="{E28A15FF-F424-5FCA-0607-2CB44AF99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43" name="Rectangle 8">
            <a:extLst>
              <a:ext uri="{FF2B5EF4-FFF2-40B4-BE49-F238E27FC236}">
                <a16:creationId xmlns:a16="http://schemas.microsoft.com/office/drawing/2014/main" id="{15C6197C-DE2B-1821-0AD7-3A4DCC9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52588"/>
            <a:ext cx="1477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Address A</a:t>
            </a:r>
          </a:p>
        </p:txBody>
      </p:sp>
      <p:sp>
        <p:nvSpPr>
          <p:cNvPr id="14344" name="Rectangle 9">
            <a:extLst>
              <a:ext uri="{FF2B5EF4-FFF2-40B4-BE49-F238E27FC236}">
                <a16:creationId xmlns:a16="http://schemas.microsoft.com/office/drawing/2014/main" id="{13F0E153-87BC-2F8D-33BE-8F0518CB0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52588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Opcode</a:t>
            </a:r>
          </a:p>
        </p:txBody>
      </p:sp>
      <p:sp>
        <p:nvSpPr>
          <p:cNvPr id="14345" name="Rectangle 10">
            <a:extLst>
              <a:ext uri="{FF2B5EF4-FFF2-40B4-BE49-F238E27FC236}">
                <a16:creationId xmlns:a16="http://schemas.microsoft.com/office/drawing/2014/main" id="{0C2D9F2B-F7BE-71F7-4B6C-C47C46632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119188"/>
            <a:ext cx="1500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Instruction</a:t>
            </a:r>
          </a:p>
        </p:txBody>
      </p:sp>
      <p:sp>
        <p:nvSpPr>
          <p:cNvPr id="14346" name="Rectangle 11">
            <a:extLst>
              <a:ext uri="{FF2B5EF4-FFF2-40B4-BE49-F238E27FC236}">
                <a16:creationId xmlns:a16="http://schemas.microsoft.com/office/drawing/2014/main" id="{1DA4CD41-4825-D02E-7EC2-0D861417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4907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47" name="Rectangle 12">
            <a:extLst>
              <a:ext uri="{FF2B5EF4-FFF2-40B4-BE49-F238E27FC236}">
                <a16:creationId xmlns:a16="http://schemas.microsoft.com/office/drawing/2014/main" id="{E80B0965-22BF-DAC1-5FB5-7D0229C9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1765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26381" name="Rectangle 13">
            <a:extLst>
              <a:ext uri="{FF2B5EF4-FFF2-40B4-BE49-F238E27FC236}">
                <a16:creationId xmlns:a16="http://schemas.microsoft.com/office/drawing/2014/main" id="{94D122DE-782F-B16C-01D7-5FBB148E9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62388"/>
            <a:ext cx="2587625" cy="682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49" name="Rectangle 14">
            <a:extLst>
              <a:ext uri="{FF2B5EF4-FFF2-40B4-BE49-F238E27FC236}">
                <a16:creationId xmlns:a16="http://schemas.microsoft.com/office/drawing/2014/main" id="{B53EB49B-56A8-AF0C-2150-202E69068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5481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50" name="Rectangle 15">
            <a:extLst>
              <a:ext uri="{FF2B5EF4-FFF2-40B4-BE49-F238E27FC236}">
                <a16:creationId xmlns:a16="http://schemas.microsoft.com/office/drawing/2014/main" id="{FBA0E01A-471E-39B6-C3E6-DA2F65F22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2339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51" name="Rectangle 16">
            <a:extLst>
              <a:ext uri="{FF2B5EF4-FFF2-40B4-BE49-F238E27FC236}">
                <a16:creationId xmlns:a16="http://schemas.microsoft.com/office/drawing/2014/main" id="{6BD8C4C1-08F5-6049-7387-EBA32B22A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957388"/>
            <a:ext cx="1230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Memory</a:t>
            </a:r>
          </a:p>
        </p:txBody>
      </p:sp>
      <p:sp>
        <p:nvSpPr>
          <p:cNvPr id="826385" name="Rectangle 17">
            <a:extLst>
              <a:ext uri="{FF2B5EF4-FFF2-40B4-BE49-F238E27FC236}">
                <a16:creationId xmlns:a16="http://schemas.microsoft.com/office/drawing/2014/main" id="{28BEA83F-9047-8C28-ED5B-2902C653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014788"/>
            <a:ext cx="1230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Operand</a:t>
            </a:r>
          </a:p>
        </p:txBody>
      </p:sp>
      <p:sp>
        <p:nvSpPr>
          <p:cNvPr id="826386" name="Freeform 18">
            <a:extLst>
              <a:ext uri="{FF2B5EF4-FFF2-40B4-BE49-F238E27FC236}">
                <a16:creationId xmlns:a16="http://schemas.microsoft.com/office/drawing/2014/main" id="{39FB8146-6EBA-ADED-0198-0500601CF8E8}"/>
              </a:ext>
            </a:extLst>
          </p:cNvPr>
          <p:cNvSpPr>
            <a:spLocks/>
          </p:cNvSpPr>
          <p:nvPr/>
        </p:nvSpPr>
        <p:spPr bwMode="auto">
          <a:xfrm>
            <a:off x="3200400" y="2182813"/>
            <a:ext cx="2590800" cy="2022475"/>
          </a:xfrm>
          <a:custGeom>
            <a:avLst/>
            <a:gdLst>
              <a:gd name="T0" fmla="*/ 0 w 1632"/>
              <a:gd name="T1" fmla="*/ 0 h 1274"/>
              <a:gd name="T2" fmla="*/ 0 w 1632"/>
              <a:gd name="T3" fmla="*/ 2147483646 h 1274"/>
              <a:gd name="T4" fmla="*/ 2147483646 w 1632"/>
              <a:gd name="T5" fmla="*/ 2147483646 h 12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274">
                <a:moveTo>
                  <a:pt x="0" y="0"/>
                </a:moveTo>
                <a:lnTo>
                  <a:pt x="0" y="1273"/>
                </a:lnTo>
                <a:lnTo>
                  <a:pt x="1631" y="1273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Rectangle 19">
            <a:extLst>
              <a:ext uri="{FF2B5EF4-FFF2-40B4-BE49-F238E27FC236}">
                <a16:creationId xmlns:a16="http://schemas.microsoft.com/office/drawing/2014/main" id="{6C7AC390-DB25-814E-F2E7-77895E39B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87032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81" grpId="0" animBg="1"/>
      <p:bldP spid="82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9152941A-2447-0001-4B00-838648B84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A904D6E-8A99-4F32-AB04-911C8066489A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A36F30-9211-D14E-7671-407DC8DF0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AAF1278-A7B1-A449-12D5-BBBCAA43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59DA6FC9-A775-D125-5AA4-B7765F678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Indirect Addressing (1)</a:t>
            </a:r>
          </a:p>
        </p:txBody>
      </p:sp>
      <p:sp>
        <p:nvSpPr>
          <p:cNvPr id="828421" name="Rectangle 5">
            <a:extLst>
              <a:ext uri="{FF2B5EF4-FFF2-40B4-BE49-F238E27FC236}">
                <a16:creationId xmlns:a16="http://schemas.microsoft.com/office/drawing/2014/main" id="{7B01AC18-3659-9116-C10B-53F8D6D21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7988" y="871538"/>
            <a:ext cx="8280400" cy="4818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 sz="2800"/>
              <a:t>Memory cell pointed to by address field contains the address of (pointer to) the operand</a:t>
            </a:r>
          </a:p>
          <a:p>
            <a:r>
              <a:rPr lang="en-US" altLang="tr-TR" sz="2800"/>
              <a:t>Large address space </a:t>
            </a:r>
          </a:p>
          <a:p>
            <a:r>
              <a:rPr lang="en-US" altLang="tr-TR" sz="2800">
                <a:solidFill>
                  <a:srgbClr val="0000CC"/>
                </a:solidFill>
              </a:rPr>
              <a:t>2</a:t>
            </a:r>
            <a:r>
              <a:rPr lang="en-US" altLang="tr-TR" sz="2800" baseline="30000">
                <a:solidFill>
                  <a:srgbClr val="0000CC"/>
                </a:solidFill>
              </a:rPr>
              <a:t>n</a:t>
            </a:r>
            <a:r>
              <a:rPr lang="en-US" altLang="tr-TR" sz="2800"/>
              <a:t> where </a:t>
            </a:r>
            <a:r>
              <a:rPr lang="en-US" altLang="tr-TR" sz="2800">
                <a:solidFill>
                  <a:srgbClr val="0000CC"/>
                </a:solidFill>
              </a:rPr>
              <a:t>n = word length</a:t>
            </a:r>
          </a:p>
          <a:p>
            <a:r>
              <a:rPr lang="en-US" altLang="tr-TR" sz="2800"/>
              <a:t>May be nested, multilevel, cascaded</a:t>
            </a:r>
          </a:p>
          <a:p>
            <a:r>
              <a:rPr lang="en-US" altLang="tr-TR" sz="2800"/>
              <a:t>Multiple memory accesses to find operand</a:t>
            </a:r>
          </a:p>
          <a:p>
            <a:r>
              <a:rPr lang="en-US" altLang="tr-TR" sz="2800"/>
              <a:t>Hence slower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D95EC71B-B5EF-F254-E865-08B31F98B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D6C056A-6CB2-4204-B749-14F987A0E633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/>
          </a:p>
        </p:txBody>
      </p:sp>
      <p:sp>
        <p:nvSpPr>
          <p:cNvPr id="830466" name="Rectangle 2">
            <a:extLst>
              <a:ext uri="{FF2B5EF4-FFF2-40B4-BE49-F238E27FC236}">
                <a16:creationId xmlns:a16="http://schemas.microsoft.com/office/drawing/2014/main" id="{10A529FA-EB7C-58B4-3C8A-B3957CE1E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3787775"/>
            <a:ext cx="2576513" cy="682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30467" name="Rectangle 3">
            <a:extLst>
              <a:ext uri="{FF2B5EF4-FFF2-40B4-BE49-F238E27FC236}">
                <a16:creationId xmlns:a16="http://schemas.microsoft.com/office/drawing/2014/main" id="{814CEAD9-F834-9A8E-5D04-7BADFE844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163" y="2416175"/>
            <a:ext cx="2576512" cy="682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756E6630-5E08-FC18-D0F4-074C33129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53625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C21EEAA7-7EE6-CA5D-D592-DAE71532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625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Rectangle 6">
            <a:extLst>
              <a:ext uri="{FF2B5EF4-FFF2-40B4-BE49-F238E27FC236}">
                <a16:creationId xmlns:a16="http://schemas.microsoft.com/office/drawing/2014/main" id="{E5423250-1C9F-54DA-99DA-2A5C21A7C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Indirect Addressing Diagram</a:t>
            </a:r>
          </a:p>
        </p:txBody>
      </p:sp>
      <p:grpSp>
        <p:nvGrpSpPr>
          <p:cNvPr id="18440" name="Group 7">
            <a:extLst>
              <a:ext uri="{FF2B5EF4-FFF2-40B4-BE49-F238E27FC236}">
                <a16:creationId xmlns:a16="http://schemas.microsoft.com/office/drawing/2014/main" id="{D635E6BE-8DC0-A9A5-7ABC-B1F2FC3367D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98600"/>
            <a:ext cx="4722813" cy="604838"/>
            <a:chOff x="336" y="1490"/>
            <a:chExt cx="2975" cy="381"/>
          </a:xfrm>
        </p:grpSpPr>
        <p:sp>
          <p:nvSpPr>
            <p:cNvPr id="18454" name="Rectangle 8">
              <a:extLst>
                <a:ext uri="{FF2B5EF4-FFF2-40B4-BE49-F238E27FC236}">
                  <a16:creationId xmlns:a16="http://schemas.microsoft.com/office/drawing/2014/main" id="{797EEC5A-2E1C-4F0B-02A7-616761AC7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490"/>
              <a:ext cx="2975" cy="3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5" name="Line 9">
              <a:extLst>
                <a:ext uri="{FF2B5EF4-FFF2-40B4-BE49-F238E27FC236}">
                  <a16:creationId xmlns:a16="http://schemas.microsoft.com/office/drawing/2014/main" id="{4352DBDD-F5BD-784E-9231-FD0097775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495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41" name="Rectangle 10">
            <a:extLst>
              <a:ext uri="{FF2B5EF4-FFF2-40B4-BE49-F238E27FC236}">
                <a16:creationId xmlns:a16="http://schemas.microsoft.com/office/drawing/2014/main" id="{726AD5CF-5D27-1F03-DF7F-AA355C774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574800"/>
            <a:ext cx="1477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Address A</a:t>
            </a:r>
          </a:p>
        </p:txBody>
      </p:sp>
      <p:sp>
        <p:nvSpPr>
          <p:cNvPr id="18442" name="Rectangle 11">
            <a:extLst>
              <a:ext uri="{FF2B5EF4-FFF2-40B4-BE49-F238E27FC236}">
                <a16:creationId xmlns:a16="http://schemas.microsoft.com/office/drawing/2014/main" id="{C21C74B9-3E42-5B87-59FA-6E8CA3C5A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74800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Opcode</a:t>
            </a:r>
          </a:p>
        </p:txBody>
      </p:sp>
      <p:sp>
        <p:nvSpPr>
          <p:cNvPr id="18443" name="Rectangle 12">
            <a:extLst>
              <a:ext uri="{FF2B5EF4-FFF2-40B4-BE49-F238E27FC236}">
                <a16:creationId xmlns:a16="http://schemas.microsoft.com/office/drawing/2014/main" id="{01981078-7E00-7AD6-8529-AC9F0388C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041400"/>
            <a:ext cx="1500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Instruction</a:t>
            </a:r>
          </a:p>
        </p:txBody>
      </p:sp>
      <p:sp>
        <p:nvSpPr>
          <p:cNvPr id="18444" name="Rectangle 13">
            <a:extLst>
              <a:ext uri="{FF2B5EF4-FFF2-40B4-BE49-F238E27FC236}">
                <a16:creationId xmlns:a16="http://schemas.microsoft.com/office/drawing/2014/main" id="{B058EF96-5E11-233B-CFBF-AFC5E504E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130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45" name="Rectangle 14">
            <a:extLst>
              <a:ext uri="{FF2B5EF4-FFF2-40B4-BE49-F238E27FC236}">
                <a16:creationId xmlns:a16="http://schemas.microsoft.com/office/drawing/2014/main" id="{98531FDC-03B4-0D6F-0D59-E7BB73672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988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46" name="Rectangle 15">
            <a:extLst>
              <a:ext uri="{FF2B5EF4-FFF2-40B4-BE49-F238E27FC236}">
                <a16:creationId xmlns:a16="http://schemas.microsoft.com/office/drawing/2014/main" id="{0C707D0B-17E8-63C7-F952-91787D916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846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47" name="Rectangle 16">
            <a:extLst>
              <a:ext uri="{FF2B5EF4-FFF2-40B4-BE49-F238E27FC236}">
                <a16:creationId xmlns:a16="http://schemas.microsoft.com/office/drawing/2014/main" id="{996D0A55-C583-9D20-A0DD-1D06C8473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704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48" name="Rectangle 17">
            <a:extLst>
              <a:ext uri="{FF2B5EF4-FFF2-40B4-BE49-F238E27FC236}">
                <a16:creationId xmlns:a16="http://schemas.microsoft.com/office/drawing/2014/main" id="{D23461C6-BA81-18ED-E837-FE21AED26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562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49" name="Rectangle 18">
            <a:extLst>
              <a:ext uri="{FF2B5EF4-FFF2-40B4-BE49-F238E27FC236}">
                <a16:creationId xmlns:a16="http://schemas.microsoft.com/office/drawing/2014/main" id="{644F701A-76F9-D8B3-E8D7-BC999506A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79600"/>
            <a:ext cx="1230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Memory</a:t>
            </a:r>
          </a:p>
        </p:txBody>
      </p:sp>
      <p:sp>
        <p:nvSpPr>
          <p:cNvPr id="830483" name="Rectangle 19">
            <a:extLst>
              <a:ext uri="{FF2B5EF4-FFF2-40B4-BE49-F238E27FC236}">
                <a16:creationId xmlns:a16="http://schemas.microsoft.com/office/drawing/2014/main" id="{009F5A2D-9523-15F0-99D4-6BADD10B8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937000"/>
            <a:ext cx="1230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Operand</a:t>
            </a:r>
          </a:p>
        </p:txBody>
      </p:sp>
      <p:sp>
        <p:nvSpPr>
          <p:cNvPr id="830484" name="Freeform 20">
            <a:extLst>
              <a:ext uri="{FF2B5EF4-FFF2-40B4-BE49-F238E27FC236}">
                <a16:creationId xmlns:a16="http://schemas.microsoft.com/office/drawing/2014/main" id="{CB526B4F-86B3-D7CD-6AC3-286A891D8E0C}"/>
              </a:ext>
            </a:extLst>
          </p:cNvPr>
          <p:cNvSpPr>
            <a:spLocks/>
          </p:cNvSpPr>
          <p:nvPr/>
        </p:nvSpPr>
        <p:spPr bwMode="auto">
          <a:xfrm>
            <a:off x="2895600" y="2105025"/>
            <a:ext cx="2590800" cy="650875"/>
          </a:xfrm>
          <a:custGeom>
            <a:avLst/>
            <a:gdLst>
              <a:gd name="T0" fmla="*/ 0 w 1632"/>
              <a:gd name="T1" fmla="*/ 0 h 410"/>
              <a:gd name="T2" fmla="*/ 0 w 1632"/>
              <a:gd name="T3" fmla="*/ 1030744700 h 410"/>
              <a:gd name="T4" fmla="*/ 2147483646 w 1632"/>
              <a:gd name="T5" fmla="*/ 1030744700 h 4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410">
                <a:moveTo>
                  <a:pt x="0" y="0"/>
                </a:moveTo>
                <a:lnTo>
                  <a:pt x="0" y="409"/>
                </a:lnTo>
                <a:lnTo>
                  <a:pt x="1631" y="409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485" name="Rectangle 21">
            <a:extLst>
              <a:ext uri="{FF2B5EF4-FFF2-40B4-BE49-F238E27FC236}">
                <a16:creationId xmlns:a16="http://schemas.microsoft.com/office/drawing/2014/main" id="{66257844-0ECE-98BA-0A76-B9B3EB057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2540000"/>
            <a:ext cx="2430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Pointer to operand</a:t>
            </a:r>
          </a:p>
        </p:txBody>
      </p:sp>
      <p:sp>
        <p:nvSpPr>
          <p:cNvPr id="830486" name="Freeform 22">
            <a:extLst>
              <a:ext uri="{FF2B5EF4-FFF2-40B4-BE49-F238E27FC236}">
                <a16:creationId xmlns:a16="http://schemas.microsoft.com/office/drawing/2014/main" id="{4B4076C3-22E9-8998-FFA4-A5EAEF69EA1D}"/>
              </a:ext>
            </a:extLst>
          </p:cNvPr>
          <p:cNvSpPr>
            <a:spLocks/>
          </p:cNvSpPr>
          <p:nvPr/>
        </p:nvSpPr>
        <p:spPr bwMode="auto">
          <a:xfrm>
            <a:off x="8075613" y="2754313"/>
            <a:ext cx="230187" cy="1373187"/>
          </a:xfrm>
          <a:custGeom>
            <a:avLst/>
            <a:gdLst>
              <a:gd name="T0" fmla="*/ 0 w 145"/>
              <a:gd name="T1" fmla="*/ 0 h 865"/>
              <a:gd name="T2" fmla="*/ 362901712 w 145"/>
              <a:gd name="T3" fmla="*/ 0 h 865"/>
              <a:gd name="T4" fmla="*/ 362901712 w 145"/>
              <a:gd name="T5" fmla="*/ 2147483646 h 865"/>
              <a:gd name="T6" fmla="*/ 2519357 w 145"/>
              <a:gd name="T7" fmla="*/ 2147483646 h 8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" h="865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  <a:lnTo>
                  <a:pt x="1" y="864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3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3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3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3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3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3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3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3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3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3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3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3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6" grpId="0" animBg="1"/>
      <p:bldP spid="830467" grpId="0" animBg="1"/>
      <p:bldP spid="830483" grpId="0"/>
      <p:bldP spid="83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3DC01DB6-E6DD-F0B5-4375-0A2683FF39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F7DA6E7-F845-4634-844B-6076E51EA013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DD9953B-8DD0-2FFC-3235-F18A3C0FE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BA7D0BF-AC1E-9C54-4190-475ABD67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D5859DCD-6053-E3FC-5BF8-A9D1734B2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Register Addressing (1)</a:t>
            </a:r>
          </a:p>
        </p:txBody>
      </p:sp>
      <p:sp>
        <p:nvSpPr>
          <p:cNvPr id="832517" name="Rectangle 5">
            <a:extLst>
              <a:ext uri="{FF2B5EF4-FFF2-40B4-BE49-F238E27FC236}">
                <a16:creationId xmlns:a16="http://schemas.microsoft.com/office/drawing/2014/main" id="{678CCBEA-EDD5-79D1-F9FF-76950184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71538"/>
            <a:ext cx="8280400" cy="497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tr-TR" sz="2800"/>
              <a:t>Operand is held in register named in address field</a:t>
            </a:r>
          </a:p>
          <a:p>
            <a:r>
              <a:rPr lang="en-US" altLang="tr-TR" sz="2800">
                <a:solidFill>
                  <a:srgbClr val="0000CC"/>
                </a:solidFill>
              </a:rPr>
              <a:t>EA = R</a:t>
            </a:r>
          </a:p>
          <a:p>
            <a:r>
              <a:rPr lang="en-US" altLang="tr-TR" sz="2800"/>
              <a:t>Limited number of registers</a:t>
            </a:r>
          </a:p>
          <a:p>
            <a:r>
              <a:rPr lang="en-US" altLang="tr-TR" sz="2800"/>
              <a:t>Very small address field needed </a:t>
            </a:r>
          </a:p>
          <a:p>
            <a:pPr lvl="1"/>
            <a:r>
              <a:rPr lang="en-US" altLang="tr-TR" sz="2400"/>
              <a:t>Shorter instructions</a:t>
            </a:r>
          </a:p>
          <a:p>
            <a:pPr lvl="1"/>
            <a:r>
              <a:rPr lang="en-US" altLang="tr-TR" sz="2400"/>
              <a:t>Faster instruction fetch</a:t>
            </a:r>
            <a:endParaRPr lang="tr-TR" altLang="tr-TR" sz="2400"/>
          </a:p>
          <a:p>
            <a:r>
              <a:rPr lang="en-US" altLang="tr-TR" sz="2800"/>
              <a:t>No memory access</a:t>
            </a:r>
          </a:p>
          <a:p>
            <a:r>
              <a:rPr lang="en-US" altLang="tr-TR" sz="2800"/>
              <a:t>Very fast execution</a:t>
            </a:r>
          </a:p>
          <a:p>
            <a:r>
              <a:rPr lang="en-US" altLang="tr-TR" sz="2800"/>
              <a:t>Very limited address space</a:t>
            </a:r>
          </a:p>
          <a:p>
            <a:r>
              <a:rPr lang="en-US" altLang="tr-TR" sz="2800"/>
              <a:t>Multiple registers helps performance</a:t>
            </a:r>
          </a:p>
          <a:p>
            <a:pPr lvl="1"/>
            <a:r>
              <a:rPr lang="en-US" altLang="tr-TR" sz="2400"/>
              <a:t>Requires good assembly programming or compiler writing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2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2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2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2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2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2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2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2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2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2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2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2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2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2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32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2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2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2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2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2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2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32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32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2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32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2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32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32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32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32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5EC0D243-DA9F-5236-43E9-842B8952E3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0EA7EAB-9D1B-431D-A33B-B6B81E3750C4}" type="slidenum">
              <a:rPr kumimoji="0" lang="en-US" altLang="tr-TR" sz="120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/>
          </a:p>
        </p:txBody>
      </p:sp>
      <p:sp>
        <p:nvSpPr>
          <p:cNvPr id="834562" name="Rectangle 2">
            <a:extLst>
              <a:ext uri="{FF2B5EF4-FFF2-40B4-BE49-F238E27FC236}">
                <a16:creationId xmlns:a16="http://schemas.microsoft.com/office/drawing/2014/main" id="{3534ED2A-4D7D-D912-17C9-6E59CE246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3816350"/>
            <a:ext cx="2587625" cy="682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3CDFEAC-1436-A95A-3B48-5FB1D6FB3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5467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C92C01D6-546D-7799-ADF7-37E9397D3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5467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C864856-3CCF-8EE0-8FD7-6E6EFCDFB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altLang="tr-TR"/>
              <a:t>Register Addressing Diagram</a:t>
            </a:r>
          </a:p>
        </p:txBody>
      </p:sp>
      <p:grpSp>
        <p:nvGrpSpPr>
          <p:cNvPr id="22535" name="Group 6">
            <a:extLst>
              <a:ext uri="{FF2B5EF4-FFF2-40B4-BE49-F238E27FC236}">
                <a16:creationId xmlns:a16="http://schemas.microsoft.com/office/drawing/2014/main" id="{1BB30612-F772-FF1D-DFEB-9D2888C94D83}"/>
              </a:ext>
            </a:extLst>
          </p:cNvPr>
          <p:cNvGrpSpPr>
            <a:grpSpLocks/>
          </p:cNvGrpSpPr>
          <p:nvPr/>
        </p:nvGrpSpPr>
        <p:grpSpPr bwMode="auto">
          <a:xfrm>
            <a:off x="765175" y="1525588"/>
            <a:ext cx="4722813" cy="604837"/>
            <a:chOff x="913" y="1441"/>
            <a:chExt cx="2975" cy="381"/>
          </a:xfrm>
        </p:grpSpPr>
        <p:sp>
          <p:nvSpPr>
            <p:cNvPr id="22547" name="Rectangle 7">
              <a:extLst>
                <a:ext uri="{FF2B5EF4-FFF2-40B4-BE49-F238E27FC236}">
                  <a16:creationId xmlns:a16="http://schemas.microsoft.com/office/drawing/2014/main" id="{F67E0100-A98C-BB4C-833B-25FAB5C2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tr-TR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48" name="Line 8">
              <a:extLst>
                <a:ext uri="{FF2B5EF4-FFF2-40B4-BE49-F238E27FC236}">
                  <a16:creationId xmlns:a16="http://schemas.microsoft.com/office/drawing/2014/main" id="{714651F6-0075-62ED-23C0-F6FE8C143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36" name="Rectangle 9">
            <a:extLst>
              <a:ext uri="{FF2B5EF4-FFF2-40B4-BE49-F238E27FC236}">
                <a16:creationId xmlns:a16="http://schemas.microsoft.com/office/drawing/2014/main" id="{B903AD1A-C5C1-2129-2C6D-A1280DCC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1601788"/>
            <a:ext cx="255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 Address R</a:t>
            </a:r>
          </a:p>
        </p:txBody>
      </p:sp>
      <p:sp>
        <p:nvSpPr>
          <p:cNvPr id="22537" name="Rectangle 10">
            <a:extLst>
              <a:ext uri="{FF2B5EF4-FFF2-40B4-BE49-F238E27FC236}">
                <a16:creationId xmlns:a16="http://schemas.microsoft.com/office/drawing/2014/main" id="{3904E01E-D87F-CCEA-1608-7BD82221E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" y="1601788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Opcode</a:t>
            </a:r>
          </a:p>
        </p:txBody>
      </p:sp>
      <p:sp>
        <p:nvSpPr>
          <p:cNvPr id="22538" name="Rectangle 11">
            <a:extLst>
              <a:ext uri="{FF2B5EF4-FFF2-40B4-BE49-F238E27FC236}">
                <a16:creationId xmlns:a16="http://schemas.microsoft.com/office/drawing/2014/main" id="{45F49990-D69C-6530-C75E-EC1C5D8CA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1068388"/>
            <a:ext cx="1500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Instruction</a:t>
            </a:r>
          </a:p>
        </p:txBody>
      </p:sp>
      <p:sp>
        <p:nvSpPr>
          <p:cNvPr id="22539" name="Rectangle 12">
            <a:extLst>
              <a:ext uri="{FF2B5EF4-FFF2-40B4-BE49-F238E27FC236}">
                <a16:creationId xmlns:a16="http://schemas.microsoft.com/office/drawing/2014/main" id="{BE03A182-BC54-CEEC-FC2D-26E27736F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4399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40" name="Rectangle 13">
            <a:extLst>
              <a:ext uri="{FF2B5EF4-FFF2-40B4-BE49-F238E27FC236}">
                <a16:creationId xmlns:a16="http://schemas.microsoft.com/office/drawing/2014/main" id="{E8ACB077-F468-E32C-BF74-E6D8F59EB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1257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41" name="Rectangle 14">
            <a:extLst>
              <a:ext uri="{FF2B5EF4-FFF2-40B4-BE49-F238E27FC236}">
                <a16:creationId xmlns:a16="http://schemas.microsoft.com/office/drawing/2014/main" id="{EFF6FD57-7BA1-E9A5-57BD-EC4F424D5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8115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42" name="Rectangle 15">
            <a:extLst>
              <a:ext uri="{FF2B5EF4-FFF2-40B4-BE49-F238E27FC236}">
                <a16:creationId xmlns:a16="http://schemas.microsoft.com/office/drawing/2014/main" id="{E6D86E56-49E6-5A32-0DDE-A80745288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4973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43" name="Rectangle 16">
            <a:extLst>
              <a:ext uri="{FF2B5EF4-FFF2-40B4-BE49-F238E27FC236}">
                <a16:creationId xmlns:a16="http://schemas.microsoft.com/office/drawing/2014/main" id="{5E4A65B5-5CB8-1D0D-6268-A06721765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51831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tr-TR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44" name="Rectangle 17">
            <a:extLst>
              <a:ext uri="{FF2B5EF4-FFF2-40B4-BE49-F238E27FC236}">
                <a16:creationId xmlns:a16="http://schemas.microsoft.com/office/drawing/2014/main" id="{BFC1D41D-42EF-FC05-904F-D8555A8D1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1906588"/>
            <a:ext cx="13144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Registers</a:t>
            </a:r>
          </a:p>
        </p:txBody>
      </p:sp>
      <p:sp>
        <p:nvSpPr>
          <p:cNvPr id="834578" name="Rectangle 18">
            <a:extLst>
              <a:ext uri="{FF2B5EF4-FFF2-40B4-BE49-F238E27FC236}">
                <a16:creationId xmlns:a16="http://schemas.microsoft.com/office/drawing/2014/main" id="{354BC7DD-C2A6-4589-62C0-61DE4D121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5" y="3963988"/>
            <a:ext cx="1230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400"/>
              <a:t>Operand</a:t>
            </a:r>
          </a:p>
        </p:txBody>
      </p:sp>
      <p:sp>
        <p:nvSpPr>
          <p:cNvPr id="834579" name="Freeform 19">
            <a:extLst>
              <a:ext uri="{FF2B5EF4-FFF2-40B4-BE49-F238E27FC236}">
                <a16:creationId xmlns:a16="http://schemas.microsoft.com/office/drawing/2014/main" id="{2DE4E9CC-61D6-3694-EB3C-C913007623CD}"/>
              </a:ext>
            </a:extLst>
          </p:cNvPr>
          <p:cNvSpPr>
            <a:spLocks/>
          </p:cNvSpPr>
          <p:nvPr/>
        </p:nvSpPr>
        <p:spPr bwMode="auto">
          <a:xfrm>
            <a:off x="3127375" y="2132013"/>
            <a:ext cx="2590800" cy="2022475"/>
          </a:xfrm>
          <a:custGeom>
            <a:avLst/>
            <a:gdLst>
              <a:gd name="T0" fmla="*/ 0 w 1632"/>
              <a:gd name="T1" fmla="*/ 0 h 1274"/>
              <a:gd name="T2" fmla="*/ 0 w 1632"/>
              <a:gd name="T3" fmla="*/ 2147483646 h 1274"/>
              <a:gd name="T4" fmla="*/ 2147483646 w 1632"/>
              <a:gd name="T5" fmla="*/ 2147483646 h 12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274">
                <a:moveTo>
                  <a:pt x="0" y="0"/>
                </a:moveTo>
                <a:lnTo>
                  <a:pt x="0" y="1273"/>
                </a:lnTo>
                <a:lnTo>
                  <a:pt x="1631" y="1273"/>
                </a:lnTo>
              </a:path>
            </a:pathLst>
          </a:custGeom>
          <a:noFill/>
          <a:ln w="28575" cap="rnd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2" grpId="0" animBg="1"/>
      <p:bldP spid="834578" grpId="0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854</Words>
  <Application>Microsoft Office PowerPoint</Application>
  <PresentationFormat>Letter Paper (8.5x11 in)</PresentationFormat>
  <Paragraphs>234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Monotype Sorts</vt:lpstr>
      <vt:lpstr>Times New Roman</vt:lpstr>
      <vt:lpstr>Bahcesehir master slide</vt:lpstr>
      <vt:lpstr>BLM5207 Computer Organization</vt:lpstr>
      <vt:lpstr>Addressing Modes</vt:lpstr>
      <vt:lpstr>Immediate Addressing</vt:lpstr>
      <vt:lpstr>Direct Addressing</vt:lpstr>
      <vt:lpstr>Direct Addressing Diagram</vt:lpstr>
      <vt:lpstr>Indirect Addressing (1)</vt:lpstr>
      <vt:lpstr>Indirect Addressing Diagram</vt:lpstr>
      <vt:lpstr>Register Addressing (1)</vt:lpstr>
      <vt:lpstr>Register Addressing Diagram</vt:lpstr>
      <vt:lpstr>Register Indirect Addressing</vt:lpstr>
      <vt:lpstr>Register Indirect Addressing Diagram</vt:lpstr>
      <vt:lpstr>Displacement Addressing</vt:lpstr>
      <vt:lpstr>Displacement Addressing Diagram</vt:lpstr>
      <vt:lpstr>Relative Addressing</vt:lpstr>
      <vt:lpstr>Base-Register Addressing</vt:lpstr>
      <vt:lpstr>Indexed Addressing</vt:lpstr>
      <vt:lpstr>Combinations</vt:lpstr>
      <vt:lpstr>Stack Addressing</vt:lpstr>
      <vt:lpstr>Summary of basic addressing modes</vt:lpstr>
      <vt:lpstr>Instruction Formats</vt:lpstr>
      <vt:lpstr>Instruction Length</vt:lpstr>
      <vt:lpstr>Allocation of Bits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Bioinformatics</dc:title>
  <dc:creator>N AYDIN</dc:creator>
  <cp:lastModifiedBy>Nizamettin AYDIN</cp:lastModifiedBy>
  <cp:revision>271</cp:revision>
  <dcterms:created xsi:type="dcterms:W3CDTF">2004-11-05T11:30:37Z</dcterms:created>
  <dcterms:modified xsi:type="dcterms:W3CDTF">2022-11-11T15:50:03Z</dcterms:modified>
</cp:coreProperties>
</file>