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435" r:id="rId2"/>
    <p:sldId id="625" r:id="rId3"/>
    <p:sldId id="626" r:id="rId4"/>
    <p:sldId id="627" r:id="rId5"/>
    <p:sldId id="628" r:id="rId6"/>
    <p:sldId id="629" r:id="rId7"/>
    <p:sldId id="630" r:id="rId8"/>
    <p:sldId id="631" r:id="rId9"/>
    <p:sldId id="632" r:id="rId10"/>
    <p:sldId id="633" r:id="rId11"/>
    <p:sldId id="634" r:id="rId12"/>
    <p:sldId id="635" r:id="rId13"/>
    <p:sldId id="636" r:id="rId14"/>
    <p:sldId id="637" r:id="rId15"/>
    <p:sldId id="638" r:id="rId16"/>
    <p:sldId id="639" r:id="rId17"/>
    <p:sldId id="640" r:id="rId18"/>
    <p:sldId id="641" r:id="rId19"/>
    <p:sldId id="642" r:id="rId20"/>
    <p:sldId id="643" r:id="rId21"/>
    <p:sldId id="644" r:id="rId22"/>
    <p:sldId id="645" r:id="rId23"/>
    <p:sldId id="646" r:id="rId24"/>
    <p:sldId id="647" r:id="rId25"/>
    <p:sldId id="648" r:id="rId26"/>
    <p:sldId id="649" r:id="rId27"/>
    <p:sldId id="650" r:id="rId28"/>
    <p:sldId id="687" r:id="rId29"/>
    <p:sldId id="686" r:id="rId30"/>
    <p:sldId id="651" r:id="rId31"/>
    <p:sldId id="652" r:id="rId32"/>
    <p:sldId id="653" r:id="rId33"/>
    <p:sldId id="654" r:id="rId34"/>
    <p:sldId id="655" r:id="rId35"/>
    <p:sldId id="688" r:id="rId36"/>
    <p:sldId id="656" r:id="rId37"/>
    <p:sldId id="690" r:id="rId38"/>
    <p:sldId id="691" r:id="rId39"/>
    <p:sldId id="692" r:id="rId40"/>
    <p:sldId id="693" r:id="rId41"/>
    <p:sldId id="694" r:id="rId42"/>
    <p:sldId id="695" r:id="rId43"/>
    <p:sldId id="696" r:id="rId44"/>
    <p:sldId id="697" r:id="rId45"/>
    <p:sldId id="657" r:id="rId46"/>
    <p:sldId id="698" r:id="rId47"/>
    <p:sldId id="702" r:id="rId48"/>
    <p:sldId id="703" r:id="rId49"/>
    <p:sldId id="704" r:id="rId50"/>
    <p:sldId id="705" r:id="rId51"/>
    <p:sldId id="659" r:id="rId52"/>
    <p:sldId id="660" r:id="rId53"/>
    <p:sldId id="612" r:id="rId54"/>
  </p:sldIdLst>
  <p:sldSz cx="9144000" cy="6858000" type="letter"/>
  <p:notesSz cx="6642100" cy="965358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0">
          <p15:clr>
            <a:srgbClr val="A4A3A4"/>
          </p15:clr>
        </p15:guide>
        <p15:guide id="2" pos="209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3300"/>
    <a:srgbClr val="CC0099"/>
    <a:srgbClr val="CC3300"/>
    <a:srgbClr val="FFFF99"/>
    <a:srgbClr val="00FF00"/>
    <a:srgbClr val="9966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C5E760-E9BB-4B8D-8D6B-069B2002BE17}" v="64" dt="2022-11-11T12:59:39.042"/>
    <p1510:client id="{B94EAFFB-91CE-4D08-B18C-29C960C4D47F}" v="1" dt="2022-11-11T15:46:54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737" autoAdjust="0"/>
  </p:normalViewPr>
  <p:slideViewPr>
    <p:cSldViewPr>
      <p:cViewPr varScale="1">
        <p:scale>
          <a:sx n="70" d="100"/>
          <a:sy n="70" d="100"/>
        </p:scale>
        <p:origin x="12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notesViewPr>
    <p:cSldViewPr>
      <p:cViewPr varScale="1">
        <p:scale>
          <a:sx n="56" d="100"/>
          <a:sy n="56" d="100"/>
        </p:scale>
        <p:origin x="-2922" y="-96"/>
      </p:cViewPr>
      <p:guideLst>
        <p:guide orient="horz" pos="3040"/>
        <p:guide pos="20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8.xml"/><Relationship Id="rId13" Type="http://schemas.openxmlformats.org/officeDocument/2006/relationships/slide" Target="slides/slide24.xml"/><Relationship Id="rId3" Type="http://schemas.openxmlformats.org/officeDocument/2006/relationships/slide" Target="slides/slide4.xml"/><Relationship Id="rId7" Type="http://schemas.openxmlformats.org/officeDocument/2006/relationships/slide" Target="slides/slide17.xml"/><Relationship Id="rId12" Type="http://schemas.openxmlformats.org/officeDocument/2006/relationships/slide" Target="slides/slide23.xml"/><Relationship Id="rId17" Type="http://schemas.openxmlformats.org/officeDocument/2006/relationships/slide" Target="slides/slide33.xml"/><Relationship Id="rId2" Type="http://schemas.openxmlformats.org/officeDocument/2006/relationships/slide" Target="slides/slide3.xml"/><Relationship Id="rId16" Type="http://schemas.openxmlformats.org/officeDocument/2006/relationships/slide" Target="slides/slide32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22.xml"/><Relationship Id="rId5" Type="http://schemas.openxmlformats.org/officeDocument/2006/relationships/slide" Target="slides/slide6.xml"/><Relationship Id="rId15" Type="http://schemas.openxmlformats.org/officeDocument/2006/relationships/slide" Target="slides/slide31.xml"/><Relationship Id="rId10" Type="http://schemas.openxmlformats.org/officeDocument/2006/relationships/slide" Target="slides/slide21.xml"/><Relationship Id="rId4" Type="http://schemas.openxmlformats.org/officeDocument/2006/relationships/slide" Target="slides/slide5.xml"/><Relationship Id="rId9" Type="http://schemas.openxmlformats.org/officeDocument/2006/relationships/slide" Target="slides/slide20.xml"/><Relationship Id="rId14" Type="http://schemas.openxmlformats.org/officeDocument/2006/relationships/slide" Target="slides/slide3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zamettin AYDIN" userId="45c69f7b-6da4-41e6-a041-0ab696457aaa" providerId="ADAL" clId="{91E74C00-CF24-409E-A090-A411F8633176}"/>
    <pc:docChg chg="undo redo custSel addSld delSld modSld modMainMaster">
      <pc:chgData name="Nizamettin AYDIN" userId="45c69f7b-6da4-41e6-a041-0ab696457aaa" providerId="ADAL" clId="{91E74C00-CF24-409E-A090-A411F8633176}" dt="2022-10-14T09:41:45.223" v="168" actId="47"/>
      <pc:docMkLst>
        <pc:docMk/>
      </pc:docMkLst>
      <pc:sldChg chg="delSp modSp mod modAnim">
        <pc:chgData name="Nizamettin AYDIN" userId="45c69f7b-6da4-41e6-a041-0ab696457aaa" providerId="ADAL" clId="{91E74C00-CF24-409E-A090-A411F8633176}" dt="2022-10-07T15:50:14.738" v="109" actId="20577"/>
        <pc:sldMkLst>
          <pc:docMk/>
          <pc:sldMk cId="0" sldId="259"/>
        </pc:sldMkLst>
        <pc:spChg chg="mod">
          <ac:chgData name="Nizamettin AYDIN" userId="45c69f7b-6da4-41e6-a041-0ab696457aaa" providerId="ADAL" clId="{91E74C00-CF24-409E-A090-A411F8633176}" dt="2022-10-07T15:50:14.738" v="109" actId="20577"/>
          <ac:spMkLst>
            <pc:docMk/>
            <pc:sldMk cId="0" sldId="259"/>
            <ac:spMk id="11267" creationId="{00000000-0000-0000-0000-000000000000}"/>
          </ac:spMkLst>
        </pc:spChg>
        <pc:spChg chg="mod">
          <ac:chgData name="Nizamettin AYDIN" userId="45c69f7b-6da4-41e6-a041-0ab696457aaa" providerId="ADAL" clId="{91E74C00-CF24-409E-A090-A411F8633176}" dt="2022-10-07T15:49:26.120" v="105" actId="27636"/>
          <ac:spMkLst>
            <pc:docMk/>
            <pc:sldMk cId="0" sldId="259"/>
            <ac:spMk id="11270" creationId="{00000000-0000-0000-0000-000000000000}"/>
          </ac:spMkLst>
        </pc:spChg>
        <pc:picChg chg="del">
          <ac:chgData name="Nizamettin AYDIN" userId="45c69f7b-6da4-41e6-a041-0ab696457aaa" providerId="ADAL" clId="{91E74C00-CF24-409E-A090-A411F8633176}" dt="2022-10-07T15:49:16.747" v="101" actId="478"/>
          <ac:picMkLst>
            <pc:docMk/>
            <pc:sldMk cId="0" sldId="259"/>
            <ac:picMk id="11269" creationId="{00000000-0000-0000-0000-000000000000}"/>
          </ac:picMkLst>
        </pc:picChg>
      </pc:sldChg>
      <pc:sldChg chg="add del">
        <pc:chgData name="Nizamettin AYDIN" userId="45c69f7b-6da4-41e6-a041-0ab696457aaa" providerId="ADAL" clId="{91E74C00-CF24-409E-A090-A411F8633176}" dt="2022-10-14T09:41:39.777" v="165"/>
        <pc:sldMkLst>
          <pc:docMk/>
          <pc:sldMk cId="0" sldId="265"/>
        </pc:sldMkLst>
      </pc:sldChg>
      <pc:sldChg chg="modSp add del">
        <pc:chgData name="Nizamettin AYDIN" userId="45c69f7b-6da4-41e6-a041-0ab696457aaa" providerId="ADAL" clId="{91E74C00-CF24-409E-A090-A411F8633176}" dt="2022-10-14T09:41:39.777" v="165"/>
        <pc:sldMkLst>
          <pc:docMk/>
          <pc:sldMk cId="0" sldId="266"/>
        </pc:sldMkLst>
        <pc:spChg chg="mod">
          <ac:chgData name="Nizamettin AYDIN" userId="45c69f7b-6da4-41e6-a041-0ab696457aaa" providerId="ADAL" clId="{91E74C00-CF24-409E-A090-A411F8633176}" dt="2022-10-14T09:40:52.174" v="163"/>
          <ac:spMkLst>
            <pc:docMk/>
            <pc:sldMk cId="0" sldId="266"/>
            <ac:spMk id="6146" creationId="{9071EC13-B9A5-3ED3-C2E9-AB9E7AD4CC20}"/>
          </ac:spMkLst>
        </pc:spChg>
        <pc:spChg chg="mod">
          <ac:chgData name="Nizamettin AYDIN" userId="45c69f7b-6da4-41e6-a041-0ab696457aaa" providerId="ADAL" clId="{91E74C00-CF24-409E-A090-A411F8633176}" dt="2022-10-14T09:40:52.174" v="163"/>
          <ac:spMkLst>
            <pc:docMk/>
            <pc:sldMk cId="0" sldId="266"/>
            <ac:spMk id="6147" creationId="{77732602-7BEA-9273-DC3E-8C162625E612}"/>
          </ac:spMkLst>
        </pc:spChg>
      </pc:sldChg>
      <pc:sldChg chg="modSp add del">
        <pc:chgData name="Nizamettin AYDIN" userId="45c69f7b-6da4-41e6-a041-0ab696457aaa" providerId="ADAL" clId="{91E74C00-CF24-409E-A090-A411F8633176}" dt="2022-10-14T09:41:39.777" v="165"/>
        <pc:sldMkLst>
          <pc:docMk/>
          <pc:sldMk cId="0" sldId="267"/>
        </pc:sldMkLst>
        <pc:spChg chg="mod">
          <ac:chgData name="Nizamettin AYDIN" userId="45c69f7b-6da4-41e6-a041-0ab696457aaa" providerId="ADAL" clId="{91E74C00-CF24-409E-A090-A411F8633176}" dt="2022-10-14T09:40:52.174" v="163"/>
          <ac:spMkLst>
            <pc:docMk/>
            <pc:sldMk cId="0" sldId="267"/>
            <ac:spMk id="7170" creationId="{368B150A-494D-1AFB-59B1-B152ED0F64CC}"/>
          </ac:spMkLst>
        </pc:spChg>
        <pc:spChg chg="mod">
          <ac:chgData name="Nizamettin AYDIN" userId="45c69f7b-6da4-41e6-a041-0ab696457aaa" providerId="ADAL" clId="{91E74C00-CF24-409E-A090-A411F8633176}" dt="2022-10-14T09:40:52.174" v="163"/>
          <ac:spMkLst>
            <pc:docMk/>
            <pc:sldMk cId="0" sldId="267"/>
            <ac:spMk id="7171" creationId="{599E5E8C-F8FD-740C-BD1B-F75790CD932B}"/>
          </ac:spMkLst>
        </pc:spChg>
      </pc:sldChg>
      <pc:sldChg chg="add del">
        <pc:chgData name="Nizamettin AYDIN" userId="45c69f7b-6da4-41e6-a041-0ab696457aaa" providerId="ADAL" clId="{91E74C00-CF24-409E-A090-A411F8633176}" dt="2022-10-14T09:41:39.777" v="165"/>
        <pc:sldMkLst>
          <pc:docMk/>
          <pc:sldMk cId="0" sldId="268"/>
        </pc:sldMkLst>
      </pc:sldChg>
      <pc:sldChg chg="modSp add del">
        <pc:chgData name="Nizamettin AYDIN" userId="45c69f7b-6da4-41e6-a041-0ab696457aaa" providerId="ADAL" clId="{91E74C00-CF24-409E-A090-A411F8633176}" dt="2022-10-14T09:41:39.777" v="165"/>
        <pc:sldMkLst>
          <pc:docMk/>
          <pc:sldMk cId="0" sldId="269"/>
        </pc:sldMkLst>
        <pc:spChg chg="mod">
          <ac:chgData name="Nizamettin AYDIN" userId="45c69f7b-6da4-41e6-a041-0ab696457aaa" providerId="ADAL" clId="{91E74C00-CF24-409E-A090-A411F8633176}" dt="2022-10-14T09:40:52.174" v="163"/>
          <ac:spMkLst>
            <pc:docMk/>
            <pc:sldMk cId="0" sldId="269"/>
            <ac:spMk id="9218" creationId="{53963541-0BD6-6A9E-D993-E452AF64569F}"/>
          </ac:spMkLst>
        </pc:spChg>
        <pc:spChg chg="mod">
          <ac:chgData name="Nizamettin AYDIN" userId="45c69f7b-6da4-41e6-a041-0ab696457aaa" providerId="ADAL" clId="{91E74C00-CF24-409E-A090-A411F8633176}" dt="2022-10-14T09:40:52.174" v="163"/>
          <ac:spMkLst>
            <pc:docMk/>
            <pc:sldMk cId="0" sldId="269"/>
            <ac:spMk id="9219" creationId="{053AEFB9-B863-17B1-E7F0-917ACBC129FC}"/>
          </ac:spMkLst>
        </pc:spChg>
      </pc:sldChg>
      <pc:sldChg chg="modSp add del">
        <pc:chgData name="Nizamettin AYDIN" userId="45c69f7b-6da4-41e6-a041-0ab696457aaa" providerId="ADAL" clId="{91E74C00-CF24-409E-A090-A411F8633176}" dt="2022-10-14T09:41:39.777" v="165"/>
        <pc:sldMkLst>
          <pc:docMk/>
          <pc:sldMk cId="0" sldId="270"/>
        </pc:sldMkLst>
        <pc:spChg chg="mod">
          <ac:chgData name="Nizamettin AYDIN" userId="45c69f7b-6da4-41e6-a041-0ab696457aaa" providerId="ADAL" clId="{91E74C00-CF24-409E-A090-A411F8633176}" dt="2022-10-14T09:40:52.174" v="163"/>
          <ac:spMkLst>
            <pc:docMk/>
            <pc:sldMk cId="0" sldId="270"/>
            <ac:spMk id="10242" creationId="{B6FCB8EA-C60F-8656-AAFA-14B2EB18A54A}"/>
          </ac:spMkLst>
        </pc:spChg>
        <pc:spChg chg="mod">
          <ac:chgData name="Nizamettin AYDIN" userId="45c69f7b-6da4-41e6-a041-0ab696457aaa" providerId="ADAL" clId="{91E74C00-CF24-409E-A090-A411F8633176}" dt="2022-10-14T09:40:52.174" v="163"/>
          <ac:spMkLst>
            <pc:docMk/>
            <pc:sldMk cId="0" sldId="270"/>
            <ac:spMk id="10243" creationId="{7E940E9A-D48F-BF13-AA65-D45AEE065BC6}"/>
          </ac:spMkLst>
        </pc:spChg>
      </pc:sldChg>
      <pc:sldChg chg="modSp add del">
        <pc:chgData name="Nizamettin AYDIN" userId="45c69f7b-6da4-41e6-a041-0ab696457aaa" providerId="ADAL" clId="{91E74C00-CF24-409E-A090-A411F8633176}" dt="2022-10-14T09:41:39.777" v="165"/>
        <pc:sldMkLst>
          <pc:docMk/>
          <pc:sldMk cId="0" sldId="273"/>
        </pc:sldMkLst>
        <pc:spChg chg="mod">
          <ac:chgData name="Nizamettin AYDIN" userId="45c69f7b-6da4-41e6-a041-0ab696457aaa" providerId="ADAL" clId="{91E74C00-CF24-409E-A090-A411F8633176}" dt="2022-10-14T09:40:52.174" v="163"/>
          <ac:spMkLst>
            <pc:docMk/>
            <pc:sldMk cId="0" sldId="273"/>
            <ac:spMk id="15362" creationId="{42B7EAD1-4308-5866-DFAA-8FB69693FA3B}"/>
          </ac:spMkLst>
        </pc:spChg>
        <pc:spChg chg="mod">
          <ac:chgData name="Nizamettin AYDIN" userId="45c69f7b-6da4-41e6-a041-0ab696457aaa" providerId="ADAL" clId="{91E74C00-CF24-409E-A090-A411F8633176}" dt="2022-10-14T09:40:52.174" v="163"/>
          <ac:spMkLst>
            <pc:docMk/>
            <pc:sldMk cId="0" sldId="273"/>
            <ac:spMk id="15363" creationId="{909B8C28-C6E8-71C9-5B8F-E5BB2CFFFDB9}"/>
          </ac:spMkLst>
        </pc:spChg>
      </pc:sldChg>
      <pc:sldChg chg="modSp add del">
        <pc:chgData name="Nizamettin AYDIN" userId="45c69f7b-6da4-41e6-a041-0ab696457aaa" providerId="ADAL" clId="{91E74C00-CF24-409E-A090-A411F8633176}" dt="2022-10-14T09:41:39.777" v="165"/>
        <pc:sldMkLst>
          <pc:docMk/>
          <pc:sldMk cId="0" sldId="274"/>
        </pc:sldMkLst>
        <pc:spChg chg="mod">
          <ac:chgData name="Nizamettin AYDIN" userId="45c69f7b-6da4-41e6-a041-0ab696457aaa" providerId="ADAL" clId="{91E74C00-CF24-409E-A090-A411F8633176}" dt="2022-10-14T09:40:52.174" v="163"/>
          <ac:spMkLst>
            <pc:docMk/>
            <pc:sldMk cId="0" sldId="274"/>
            <ac:spMk id="16386" creationId="{A6AED819-6879-566C-0E8A-A5609EA5D36A}"/>
          </ac:spMkLst>
        </pc:spChg>
        <pc:spChg chg="mod">
          <ac:chgData name="Nizamettin AYDIN" userId="45c69f7b-6da4-41e6-a041-0ab696457aaa" providerId="ADAL" clId="{91E74C00-CF24-409E-A090-A411F8633176}" dt="2022-10-14T09:40:52.174" v="163"/>
          <ac:spMkLst>
            <pc:docMk/>
            <pc:sldMk cId="0" sldId="274"/>
            <ac:spMk id="16387" creationId="{2C3F38B4-2F06-8EB6-79F7-BA230C94B662}"/>
          </ac:spMkLst>
        </pc:spChg>
      </pc:sldChg>
      <pc:sldChg chg="modSp add del">
        <pc:chgData name="Nizamettin AYDIN" userId="45c69f7b-6da4-41e6-a041-0ab696457aaa" providerId="ADAL" clId="{91E74C00-CF24-409E-A090-A411F8633176}" dt="2022-10-14T09:41:39.777" v="165"/>
        <pc:sldMkLst>
          <pc:docMk/>
          <pc:sldMk cId="0" sldId="275"/>
        </pc:sldMkLst>
        <pc:spChg chg="mod">
          <ac:chgData name="Nizamettin AYDIN" userId="45c69f7b-6da4-41e6-a041-0ab696457aaa" providerId="ADAL" clId="{91E74C00-CF24-409E-A090-A411F8633176}" dt="2022-10-14T09:40:52.174" v="163"/>
          <ac:spMkLst>
            <pc:docMk/>
            <pc:sldMk cId="0" sldId="275"/>
            <ac:spMk id="18434" creationId="{B42ED504-8AA4-3E1A-C14C-9AC3700123B7}"/>
          </ac:spMkLst>
        </pc:spChg>
        <pc:spChg chg="mod">
          <ac:chgData name="Nizamettin AYDIN" userId="45c69f7b-6da4-41e6-a041-0ab696457aaa" providerId="ADAL" clId="{91E74C00-CF24-409E-A090-A411F8633176}" dt="2022-10-14T09:40:52.174" v="163"/>
          <ac:spMkLst>
            <pc:docMk/>
            <pc:sldMk cId="0" sldId="275"/>
            <ac:spMk id="18435" creationId="{6FB5C895-CF71-B6EE-5DFC-2125E070C9B9}"/>
          </ac:spMkLst>
        </pc:spChg>
      </pc:sldChg>
      <pc:sldChg chg="modSp add del">
        <pc:chgData name="Nizamettin AYDIN" userId="45c69f7b-6da4-41e6-a041-0ab696457aaa" providerId="ADAL" clId="{91E74C00-CF24-409E-A090-A411F8633176}" dt="2022-10-14T09:41:39.777" v="165"/>
        <pc:sldMkLst>
          <pc:docMk/>
          <pc:sldMk cId="0" sldId="276"/>
        </pc:sldMkLst>
        <pc:spChg chg="mod">
          <ac:chgData name="Nizamettin AYDIN" userId="45c69f7b-6da4-41e6-a041-0ab696457aaa" providerId="ADAL" clId="{91E74C00-CF24-409E-A090-A411F8633176}" dt="2022-10-14T09:40:52.174" v="163"/>
          <ac:spMkLst>
            <pc:docMk/>
            <pc:sldMk cId="0" sldId="276"/>
            <ac:spMk id="17410" creationId="{8C4D5BE9-C0F9-2E66-0875-5DB5E56E532F}"/>
          </ac:spMkLst>
        </pc:spChg>
        <pc:spChg chg="mod">
          <ac:chgData name="Nizamettin AYDIN" userId="45c69f7b-6da4-41e6-a041-0ab696457aaa" providerId="ADAL" clId="{91E74C00-CF24-409E-A090-A411F8633176}" dt="2022-10-14T09:40:52.174" v="163"/>
          <ac:spMkLst>
            <pc:docMk/>
            <pc:sldMk cId="0" sldId="276"/>
            <ac:spMk id="17411" creationId="{DCD41EBA-451B-DF70-8A88-814DBD18FEFA}"/>
          </ac:spMkLst>
        </pc:spChg>
      </pc:sldChg>
      <pc:sldChg chg="add del">
        <pc:chgData name="Nizamettin AYDIN" userId="45c69f7b-6da4-41e6-a041-0ab696457aaa" providerId="ADAL" clId="{91E74C00-CF24-409E-A090-A411F8633176}" dt="2022-10-14T09:41:39.777" v="165"/>
        <pc:sldMkLst>
          <pc:docMk/>
          <pc:sldMk cId="0" sldId="279"/>
        </pc:sldMkLst>
      </pc:sldChg>
      <pc:sldChg chg="modSp add del">
        <pc:chgData name="Nizamettin AYDIN" userId="45c69f7b-6da4-41e6-a041-0ab696457aaa" providerId="ADAL" clId="{91E74C00-CF24-409E-A090-A411F8633176}" dt="2022-10-14T09:41:39.777" v="165"/>
        <pc:sldMkLst>
          <pc:docMk/>
          <pc:sldMk cId="0" sldId="280"/>
        </pc:sldMkLst>
        <pc:spChg chg="mod">
          <ac:chgData name="Nizamettin AYDIN" userId="45c69f7b-6da4-41e6-a041-0ab696457aaa" providerId="ADAL" clId="{91E74C00-CF24-409E-A090-A411F8633176}" dt="2022-10-14T09:40:52.174" v="163"/>
          <ac:spMkLst>
            <pc:docMk/>
            <pc:sldMk cId="0" sldId="280"/>
            <ac:spMk id="12290" creationId="{42A0CC97-1C77-5240-C0DC-AFD2157535EA}"/>
          </ac:spMkLst>
        </pc:spChg>
        <pc:spChg chg="mod">
          <ac:chgData name="Nizamettin AYDIN" userId="45c69f7b-6da4-41e6-a041-0ab696457aaa" providerId="ADAL" clId="{91E74C00-CF24-409E-A090-A411F8633176}" dt="2022-10-14T09:40:52.174" v="163"/>
          <ac:spMkLst>
            <pc:docMk/>
            <pc:sldMk cId="0" sldId="280"/>
            <ac:spMk id="12291" creationId="{33B08269-9E58-2B9C-7985-1F21B8E6F2E3}"/>
          </ac:spMkLst>
        </pc:spChg>
      </pc:sldChg>
      <pc:sldChg chg="modSp add del">
        <pc:chgData name="Nizamettin AYDIN" userId="45c69f7b-6da4-41e6-a041-0ab696457aaa" providerId="ADAL" clId="{91E74C00-CF24-409E-A090-A411F8633176}" dt="2022-10-14T09:41:39.777" v="165"/>
        <pc:sldMkLst>
          <pc:docMk/>
          <pc:sldMk cId="0" sldId="281"/>
        </pc:sldMkLst>
        <pc:spChg chg="mod">
          <ac:chgData name="Nizamettin AYDIN" userId="45c69f7b-6da4-41e6-a041-0ab696457aaa" providerId="ADAL" clId="{91E74C00-CF24-409E-A090-A411F8633176}" dt="2022-10-14T09:40:52.174" v="163"/>
          <ac:spMkLst>
            <pc:docMk/>
            <pc:sldMk cId="0" sldId="281"/>
            <ac:spMk id="13314" creationId="{42BA33E0-4119-60FB-F2C5-16C6D6FF08C2}"/>
          </ac:spMkLst>
        </pc:spChg>
        <pc:spChg chg="mod">
          <ac:chgData name="Nizamettin AYDIN" userId="45c69f7b-6da4-41e6-a041-0ab696457aaa" providerId="ADAL" clId="{91E74C00-CF24-409E-A090-A411F8633176}" dt="2022-10-14T09:40:52.174" v="163"/>
          <ac:spMkLst>
            <pc:docMk/>
            <pc:sldMk cId="0" sldId="281"/>
            <ac:spMk id="13315" creationId="{F170B208-83D1-6703-610E-2D36C7871206}"/>
          </ac:spMkLst>
        </pc:spChg>
      </pc:sldChg>
      <pc:sldChg chg="add del">
        <pc:chgData name="Nizamettin AYDIN" userId="45c69f7b-6da4-41e6-a041-0ab696457aaa" providerId="ADAL" clId="{91E74C00-CF24-409E-A090-A411F8633176}" dt="2022-10-14T09:41:39.777" v="165"/>
        <pc:sldMkLst>
          <pc:docMk/>
          <pc:sldMk cId="0" sldId="282"/>
        </pc:sldMkLst>
      </pc:sldChg>
      <pc:sldChg chg="modSp add del">
        <pc:chgData name="Nizamettin AYDIN" userId="45c69f7b-6da4-41e6-a041-0ab696457aaa" providerId="ADAL" clId="{91E74C00-CF24-409E-A090-A411F8633176}" dt="2022-10-14T09:41:39.777" v="165"/>
        <pc:sldMkLst>
          <pc:docMk/>
          <pc:sldMk cId="0" sldId="283"/>
        </pc:sldMkLst>
        <pc:spChg chg="mod">
          <ac:chgData name="Nizamettin AYDIN" userId="45c69f7b-6da4-41e6-a041-0ab696457aaa" providerId="ADAL" clId="{91E74C00-CF24-409E-A090-A411F8633176}" dt="2022-10-14T09:40:52.174" v="163"/>
          <ac:spMkLst>
            <pc:docMk/>
            <pc:sldMk cId="0" sldId="283"/>
            <ac:spMk id="20482" creationId="{70D46AB4-3E5B-B8FC-EDCD-215C10730189}"/>
          </ac:spMkLst>
        </pc:spChg>
        <pc:spChg chg="mod">
          <ac:chgData name="Nizamettin AYDIN" userId="45c69f7b-6da4-41e6-a041-0ab696457aaa" providerId="ADAL" clId="{91E74C00-CF24-409E-A090-A411F8633176}" dt="2022-10-14T09:40:52.174" v="163"/>
          <ac:spMkLst>
            <pc:docMk/>
            <pc:sldMk cId="0" sldId="283"/>
            <ac:spMk id="20483" creationId="{4EC4F638-3DED-02BA-48F0-77DB7781084C}"/>
          </ac:spMkLst>
        </pc:spChg>
      </pc:sldChg>
      <pc:sldChg chg="modSp add del">
        <pc:chgData name="Nizamettin AYDIN" userId="45c69f7b-6da4-41e6-a041-0ab696457aaa" providerId="ADAL" clId="{91E74C00-CF24-409E-A090-A411F8633176}" dt="2022-10-14T09:41:39.777" v="165"/>
        <pc:sldMkLst>
          <pc:docMk/>
          <pc:sldMk cId="0" sldId="284"/>
        </pc:sldMkLst>
        <pc:spChg chg="mod">
          <ac:chgData name="Nizamettin AYDIN" userId="45c69f7b-6da4-41e6-a041-0ab696457aaa" providerId="ADAL" clId="{91E74C00-CF24-409E-A090-A411F8633176}" dt="2022-10-14T09:40:52.174" v="163"/>
          <ac:spMkLst>
            <pc:docMk/>
            <pc:sldMk cId="0" sldId="284"/>
            <ac:spMk id="21506" creationId="{E9175ABF-2D42-E618-491A-7A94073DF276}"/>
          </ac:spMkLst>
        </pc:spChg>
        <pc:spChg chg="mod">
          <ac:chgData name="Nizamettin AYDIN" userId="45c69f7b-6da4-41e6-a041-0ab696457aaa" providerId="ADAL" clId="{91E74C00-CF24-409E-A090-A411F8633176}" dt="2022-10-14T09:40:52.174" v="163"/>
          <ac:spMkLst>
            <pc:docMk/>
            <pc:sldMk cId="0" sldId="284"/>
            <ac:spMk id="21507" creationId="{8093A575-C7F3-21B4-117D-757EED7A8690}"/>
          </ac:spMkLst>
        </pc:spChg>
      </pc:sldChg>
      <pc:sldChg chg="modSp add del">
        <pc:chgData name="Nizamettin AYDIN" userId="45c69f7b-6da4-41e6-a041-0ab696457aaa" providerId="ADAL" clId="{91E74C00-CF24-409E-A090-A411F8633176}" dt="2022-10-14T09:41:39.777" v="165"/>
        <pc:sldMkLst>
          <pc:docMk/>
          <pc:sldMk cId="0" sldId="285"/>
        </pc:sldMkLst>
        <pc:spChg chg="mod">
          <ac:chgData name="Nizamettin AYDIN" userId="45c69f7b-6da4-41e6-a041-0ab696457aaa" providerId="ADAL" clId="{91E74C00-CF24-409E-A090-A411F8633176}" dt="2022-10-14T09:40:52.174" v="163"/>
          <ac:spMkLst>
            <pc:docMk/>
            <pc:sldMk cId="0" sldId="285"/>
            <ac:spMk id="19458" creationId="{D29D37BC-9680-7398-E6D9-9C27316DA0E0}"/>
          </ac:spMkLst>
        </pc:spChg>
        <pc:spChg chg="mod">
          <ac:chgData name="Nizamettin AYDIN" userId="45c69f7b-6da4-41e6-a041-0ab696457aaa" providerId="ADAL" clId="{91E74C00-CF24-409E-A090-A411F8633176}" dt="2022-10-14T09:40:52.174" v="163"/>
          <ac:spMkLst>
            <pc:docMk/>
            <pc:sldMk cId="0" sldId="285"/>
            <ac:spMk id="19459" creationId="{252CE935-7DD4-A866-F34B-54BE04FC94DE}"/>
          </ac:spMkLst>
        </pc:spChg>
      </pc:sldChg>
      <pc:sldChg chg="modSp">
        <pc:chgData name="Nizamettin AYDIN" userId="45c69f7b-6da4-41e6-a041-0ab696457aaa" providerId="ADAL" clId="{91E74C00-CF24-409E-A090-A411F8633176}" dt="2022-10-07T15:43:47.163" v="36" actId="20577"/>
        <pc:sldMkLst>
          <pc:docMk/>
          <pc:sldMk cId="0" sldId="326"/>
        </pc:sldMkLst>
        <pc:spChg chg="mod">
          <ac:chgData name="Nizamettin AYDIN" userId="45c69f7b-6da4-41e6-a041-0ab696457aaa" providerId="ADAL" clId="{91E74C00-CF24-409E-A090-A411F8633176}" dt="2022-10-07T15:43:47.163" v="36" actId="20577"/>
          <ac:spMkLst>
            <pc:docMk/>
            <pc:sldMk cId="0" sldId="326"/>
            <ac:spMk id="3076" creationId="{00000000-0000-0000-0000-000000000000}"/>
          </ac:spMkLst>
        </pc:spChg>
      </pc:sldChg>
      <pc:sldChg chg="modSp mod">
        <pc:chgData name="Nizamettin AYDIN" userId="45c69f7b-6da4-41e6-a041-0ab696457aaa" providerId="ADAL" clId="{91E74C00-CF24-409E-A090-A411F8633176}" dt="2022-10-07T15:44:17.232" v="37" actId="6549"/>
        <pc:sldMkLst>
          <pc:docMk/>
          <pc:sldMk cId="0" sldId="327"/>
        </pc:sldMkLst>
        <pc:spChg chg="mod">
          <ac:chgData name="Nizamettin AYDIN" userId="45c69f7b-6da4-41e6-a041-0ab696457aaa" providerId="ADAL" clId="{91E74C00-CF24-409E-A090-A411F8633176}" dt="2022-10-07T15:44:17.232" v="37" actId="6549"/>
          <ac:spMkLst>
            <pc:docMk/>
            <pc:sldMk cId="0" sldId="327"/>
            <ac:spMk id="4100" creationId="{00000000-0000-0000-0000-000000000000}"/>
          </ac:spMkLst>
        </pc:spChg>
      </pc:sldChg>
      <pc:sldChg chg="modSp">
        <pc:chgData name="Nizamettin AYDIN" userId="45c69f7b-6da4-41e6-a041-0ab696457aaa" providerId="ADAL" clId="{91E74C00-CF24-409E-A090-A411F8633176}" dt="2022-10-07T15:51:54.362" v="149" actId="20577"/>
        <pc:sldMkLst>
          <pc:docMk/>
          <pc:sldMk cId="0" sldId="329"/>
        </pc:sldMkLst>
        <pc:spChg chg="mod">
          <ac:chgData name="Nizamettin AYDIN" userId="45c69f7b-6da4-41e6-a041-0ab696457aaa" providerId="ADAL" clId="{91E74C00-CF24-409E-A090-A411F8633176}" dt="2022-10-07T15:51:54.362" v="149" actId="20577"/>
          <ac:spMkLst>
            <pc:docMk/>
            <pc:sldMk cId="0" sldId="329"/>
            <ac:spMk id="6147" creationId="{00000000-0000-0000-0000-000000000000}"/>
          </ac:spMkLst>
        </pc:spChg>
      </pc:sldChg>
      <pc:sldChg chg="modSp mod">
        <pc:chgData name="Nizamettin AYDIN" userId="45c69f7b-6da4-41e6-a041-0ab696457aaa" providerId="ADAL" clId="{91E74C00-CF24-409E-A090-A411F8633176}" dt="2022-10-07T15:42:58.772" v="14" actId="6549"/>
        <pc:sldMkLst>
          <pc:docMk/>
          <pc:sldMk cId="0" sldId="435"/>
        </pc:sldMkLst>
        <pc:spChg chg="mod">
          <ac:chgData name="Nizamettin AYDIN" userId="45c69f7b-6da4-41e6-a041-0ab696457aaa" providerId="ADAL" clId="{91E74C00-CF24-409E-A090-A411F8633176}" dt="2022-10-07T15:42:58.772" v="14" actId="6549"/>
          <ac:spMkLst>
            <pc:docMk/>
            <pc:sldMk cId="0" sldId="435"/>
            <ac:spMk id="5122" creationId="{00000000-0000-0000-0000-000000000000}"/>
          </ac:spMkLst>
        </pc:spChg>
      </pc:sldChg>
      <pc:sldChg chg="modSp modAnim">
        <pc:chgData name="Nizamettin AYDIN" userId="45c69f7b-6da4-41e6-a041-0ab696457aaa" providerId="ADAL" clId="{91E74C00-CF24-409E-A090-A411F8633176}" dt="2022-10-07T15:51:37.615" v="146" actId="6549"/>
        <pc:sldMkLst>
          <pc:docMk/>
          <pc:sldMk cId="1609994886" sldId="436"/>
        </pc:sldMkLst>
        <pc:spChg chg="mod">
          <ac:chgData name="Nizamettin AYDIN" userId="45c69f7b-6da4-41e6-a041-0ab696457aaa" providerId="ADAL" clId="{91E74C00-CF24-409E-A090-A411F8633176}" dt="2022-10-07T15:51:37.615" v="146" actId="6549"/>
          <ac:spMkLst>
            <pc:docMk/>
            <pc:sldMk cId="1609994886" sldId="436"/>
            <ac:spMk id="4100" creationId="{00000000-0000-0000-0000-000000000000}"/>
          </ac:spMkLst>
        </pc:spChg>
      </pc:sldChg>
      <pc:sldChg chg="delSp mod">
        <pc:chgData name="Nizamettin AYDIN" userId="45c69f7b-6da4-41e6-a041-0ab696457aaa" providerId="ADAL" clId="{91E74C00-CF24-409E-A090-A411F8633176}" dt="2022-10-14T09:33:38.063" v="151" actId="478"/>
        <pc:sldMkLst>
          <pc:docMk/>
          <pc:sldMk cId="0" sldId="479"/>
        </pc:sldMkLst>
        <pc:spChg chg="del">
          <ac:chgData name="Nizamettin AYDIN" userId="45c69f7b-6da4-41e6-a041-0ab696457aaa" providerId="ADAL" clId="{91E74C00-CF24-409E-A090-A411F8633176}" dt="2022-10-14T09:33:38.063" v="151" actId="478"/>
          <ac:spMkLst>
            <pc:docMk/>
            <pc:sldMk cId="0" sldId="479"/>
            <ac:spMk id="2" creationId="{00000000-0000-0000-0000-000000000000}"/>
          </ac:spMkLst>
        </pc:spChg>
      </pc:sldChg>
      <pc:sldChg chg="del">
        <pc:chgData name="Nizamettin AYDIN" userId="45c69f7b-6da4-41e6-a041-0ab696457aaa" providerId="ADAL" clId="{91E74C00-CF24-409E-A090-A411F8633176}" dt="2022-10-07T15:53:23.662" v="150" actId="2696"/>
        <pc:sldMkLst>
          <pc:docMk/>
          <pc:sldMk cId="0" sldId="504"/>
        </pc:sldMkLst>
      </pc:sldChg>
      <pc:sldChg chg="new add del">
        <pc:chgData name="Nizamettin AYDIN" userId="45c69f7b-6da4-41e6-a041-0ab696457aaa" providerId="ADAL" clId="{91E74C00-CF24-409E-A090-A411F8633176}" dt="2022-10-14T09:41:45.223" v="168" actId="47"/>
        <pc:sldMkLst>
          <pc:docMk/>
          <pc:sldMk cId="3519344528" sldId="514"/>
        </pc:sldMkLst>
      </pc:sldChg>
      <pc:sldChg chg="new del">
        <pc:chgData name="Nizamettin AYDIN" userId="45c69f7b-6da4-41e6-a041-0ab696457aaa" providerId="ADAL" clId="{91E74C00-CF24-409E-A090-A411F8633176}" dt="2022-10-14T09:41:40.623" v="166" actId="680"/>
        <pc:sldMkLst>
          <pc:docMk/>
          <pc:sldMk cId="3597882737" sldId="514"/>
        </pc:sldMkLst>
      </pc:sldChg>
      <pc:sldMasterChg chg="modSldLayout sldLayoutOrd">
        <pc:chgData name="Nizamettin AYDIN" userId="45c69f7b-6da4-41e6-a041-0ab696457aaa" providerId="ADAL" clId="{91E74C00-CF24-409E-A090-A411F8633176}" dt="2022-10-14T09:39:53.742" v="160" actId="20578"/>
        <pc:sldMasterMkLst>
          <pc:docMk/>
          <pc:sldMasterMk cId="0" sldId="2147483648"/>
        </pc:sldMasterMkLst>
        <pc:sldLayoutChg chg="modSp ord">
          <pc:chgData name="Nizamettin AYDIN" userId="45c69f7b-6da4-41e6-a041-0ab696457aaa" providerId="ADAL" clId="{91E74C00-CF24-409E-A090-A411F8633176}" dt="2022-10-14T09:39:53.742" v="160" actId="20578"/>
          <pc:sldLayoutMkLst>
            <pc:docMk/>
            <pc:sldMasterMk cId="0" sldId="2147483648"/>
            <pc:sldLayoutMk cId="4012611747" sldId="2147483678"/>
          </pc:sldLayoutMkLst>
          <pc:spChg chg="mod">
            <ac:chgData name="Nizamettin AYDIN" userId="45c69f7b-6da4-41e6-a041-0ab696457aaa" providerId="ADAL" clId="{91E74C00-CF24-409E-A090-A411F8633176}" dt="2022-10-14T09:35:56.365" v="158" actId="27636"/>
            <ac:spMkLst>
              <pc:docMk/>
              <pc:sldMasterMk cId="0" sldId="2147483648"/>
              <pc:sldLayoutMk cId="4012611747" sldId="2147483678"/>
              <ac:spMk id="3" creationId="{00000000-0000-0000-0000-000000000000}"/>
            </ac:spMkLst>
          </pc:spChg>
        </pc:sldLayoutChg>
      </pc:sldMasterChg>
    </pc:docChg>
  </pc:docChgLst>
  <pc:docChgLst>
    <pc:chgData name="Nizamettin AYDIN" userId="45c69f7b-6da4-41e6-a041-0ab696457aaa" providerId="ADAL" clId="{B94EAFFB-91CE-4D08-B18C-29C960C4D47F}"/>
    <pc:docChg chg="addSld delSld modSld">
      <pc:chgData name="Nizamettin AYDIN" userId="45c69f7b-6da4-41e6-a041-0ab696457aaa" providerId="ADAL" clId="{B94EAFFB-91CE-4D08-B18C-29C960C4D47F}" dt="2022-11-11T15:50:14.077" v="11" actId="47"/>
      <pc:docMkLst>
        <pc:docMk/>
      </pc:docMkLst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401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403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408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409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422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423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424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425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426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427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428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429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430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431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432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433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434"/>
        </pc:sldMkLst>
      </pc:sldChg>
      <pc:sldChg chg="modSp mod">
        <pc:chgData name="Nizamettin AYDIN" userId="45c69f7b-6da4-41e6-a041-0ab696457aaa" providerId="ADAL" clId="{B94EAFFB-91CE-4D08-B18C-29C960C4D47F}" dt="2022-11-11T15:46:01.471" v="1" actId="6549"/>
        <pc:sldMkLst>
          <pc:docMk/>
          <pc:sldMk cId="0" sldId="435"/>
        </pc:sldMkLst>
        <pc:spChg chg="mod">
          <ac:chgData name="Nizamettin AYDIN" userId="45c69f7b-6da4-41e6-a041-0ab696457aaa" providerId="ADAL" clId="{B94EAFFB-91CE-4D08-B18C-29C960C4D47F}" dt="2022-11-11T15:46:01.471" v="1" actId="6549"/>
          <ac:spMkLst>
            <pc:docMk/>
            <pc:sldMk cId="0" sldId="435"/>
            <ac:spMk id="5123" creationId="{00000000-0000-0000-0000-000000000000}"/>
          </ac:spMkLst>
        </pc:spChg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473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478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481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482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490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492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500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502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503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504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505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506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507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515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516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517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521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522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526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527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528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561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566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575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580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586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587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588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589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590"/>
        </pc:sldMkLst>
      </pc:sldChg>
      <pc:sldChg chg="del">
        <pc:chgData name="Nizamettin AYDIN" userId="45c69f7b-6da4-41e6-a041-0ab696457aaa" providerId="ADAL" clId="{B94EAFFB-91CE-4D08-B18C-29C960C4D47F}" dt="2022-11-11T15:46:11.817" v="3" actId="47"/>
        <pc:sldMkLst>
          <pc:docMk/>
          <pc:sldMk cId="1891889605" sldId="591"/>
        </pc:sldMkLst>
      </pc:sldChg>
      <pc:sldChg chg="del">
        <pc:chgData name="Nizamettin AYDIN" userId="45c69f7b-6da4-41e6-a041-0ab696457aaa" providerId="ADAL" clId="{B94EAFFB-91CE-4D08-B18C-29C960C4D47F}" dt="2022-11-11T15:46:15.290" v="5" actId="47"/>
        <pc:sldMkLst>
          <pc:docMk/>
          <pc:sldMk cId="4163598643" sldId="592"/>
        </pc:sldMkLst>
      </pc:sldChg>
      <pc:sldChg chg="del">
        <pc:chgData name="Nizamettin AYDIN" userId="45c69f7b-6da4-41e6-a041-0ab696457aaa" providerId="ADAL" clId="{B94EAFFB-91CE-4D08-B18C-29C960C4D47F}" dt="2022-11-11T15:46:16.101" v="6" actId="47"/>
        <pc:sldMkLst>
          <pc:docMk/>
          <pc:sldMk cId="300118879" sldId="593"/>
        </pc:sldMkLst>
      </pc:sldChg>
      <pc:sldChg chg="del">
        <pc:chgData name="Nizamettin AYDIN" userId="45c69f7b-6da4-41e6-a041-0ab696457aaa" providerId="ADAL" clId="{B94EAFFB-91CE-4D08-B18C-29C960C4D47F}" dt="2022-11-11T15:46:16.679" v="7" actId="47"/>
        <pc:sldMkLst>
          <pc:docMk/>
          <pc:sldMk cId="289399297" sldId="594"/>
        </pc:sldMkLst>
      </pc:sldChg>
      <pc:sldChg chg="del">
        <pc:chgData name="Nizamettin AYDIN" userId="45c69f7b-6da4-41e6-a041-0ab696457aaa" providerId="ADAL" clId="{B94EAFFB-91CE-4D08-B18C-29C960C4D47F}" dt="2022-11-11T15:46:21.556" v="9" actId="47"/>
        <pc:sldMkLst>
          <pc:docMk/>
          <pc:sldMk cId="2658379749" sldId="595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1205366631" sldId="596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2073833796" sldId="597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2492970810" sldId="598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1083867357" sldId="599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4136648503" sldId="600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1649764893" sldId="602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4113295277" sldId="603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476642224" sldId="604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4218350673" sldId="605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3589333380" sldId="606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287384943" sldId="607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4192359687" sldId="608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895262193" sldId="609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2999158422" sldId="611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3113652092" sldId="613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798807926" sldId="614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3259862137" sldId="615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3134529910" sldId="616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3411199646" sldId="617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1441512529" sldId="618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916475240" sldId="619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622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623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629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636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637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638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643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644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645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647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648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649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650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651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652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653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655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0" sldId="656"/>
        </pc:sldMkLst>
      </pc:sldChg>
      <pc:sldChg chg="del">
        <pc:chgData name="Nizamettin AYDIN" userId="45c69f7b-6da4-41e6-a041-0ab696457aaa" providerId="ADAL" clId="{B94EAFFB-91CE-4D08-B18C-29C960C4D47F}" dt="2022-11-11T15:46:30.845" v="10" actId="47"/>
        <pc:sldMkLst>
          <pc:docMk/>
          <pc:sldMk cId="492791437" sldId="657"/>
        </pc:sldMkLst>
      </pc:sldChg>
      <pc:sldChg chg="new del">
        <pc:chgData name="Nizamettin AYDIN" userId="45c69f7b-6da4-41e6-a041-0ab696457aaa" providerId="ADAL" clId="{B94EAFFB-91CE-4D08-B18C-29C960C4D47F}" dt="2022-11-11T15:50:14.077" v="11" actId="47"/>
        <pc:sldMkLst>
          <pc:docMk/>
          <pc:sldMk cId="2492422448" sldId="658"/>
        </pc:sldMkLst>
      </pc:sldChg>
      <pc:sldChg chg="new del">
        <pc:chgData name="Nizamettin AYDIN" userId="45c69f7b-6da4-41e6-a041-0ab696457aaa" providerId="ADAL" clId="{B94EAFFB-91CE-4D08-B18C-29C960C4D47F}" dt="2022-11-11T15:46:14.518" v="4" actId="47"/>
        <pc:sldMkLst>
          <pc:docMk/>
          <pc:sldMk cId="2984276865" sldId="658"/>
        </pc:sldMkLst>
      </pc:sldChg>
      <pc:sldMasterChg chg="delSldLayout">
        <pc:chgData name="Nizamettin AYDIN" userId="45c69f7b-6da4-41e6-a041-0ab696457aaa" providerId="ADAL" clId="{B94EAFFB-91CE-4D08-B18C-29C960C4D47F}" dt="2022-11-11T15:46:30.845" v="10" actId="47"/>
        <pc:sldMasterMkLst>
          <pc:docMk/>
          <pc:sldMasterMk cId="0" sldId="2147483648"/>
        </pc:sldMasterMkLst>
        <pc:sldLayoutChg chg="del">
          <pc:chgData name="Nizamettin AYDIN" userId="45c69f7b-6da4-41e6-a041-0ab696457aaa" providerId="ADAL" clId="{B94EAFFB-91CE-4D08-B18C-29C960C4D47F}" dt="2022-11-11T15:46:30.845" v="10" actId="47"/>
          <pc:sldLayoutMkLst>
            <pc:docMk/>
            <pc:sldMasterMk cId="0" sldId="2147483648"/>
            <pc:sldLayoutMk cId="2541806278" sldId="2147483689"/>
          </pc:sldLayoutMkLst>
        </pc:sldLayoutChg>
      </pc:sldMasterChg>
    </pc:docChg>
  </pc:docChgLst>
  <pc:docChgLst>
    <pc:chgData name="Nizamettin AYDIN" userId="45c69f7b-6da4-41e6-a041-0ab696457aaa" providerId="ADAL" clId="{E7D13DB8-5265-406B-AD31-F2A926E65921}"/>
    <pc:docChg chg="undo custSel addSld delSld modSld sldOrd">
      <pc:chgData name="Nizamettin AYDIN" userId="45c69f7b-6da4-41e6-a041-0ab696457aaa" providerId="ADAL" clId="{E7D13DB8-5265-406B-AD31-F2A926E65921}" dt="2022-11-01T12:36:27.566" v="166" actId="680"/>
      <pc:docMkLst>
        <pc:docMk/>
      </pc:docMkLst>
      <pc:sldChg chg="addSp modSp modAnim">
        <pc:chgData name="Nizamettin AYDIN" userId="45c69f7b-6da4-41e6-a041-0ab696457aaa" providerId="ADAL" clId="{E7D13DB8-5265-406B-AD31-F2A926E65921}" dt="2022-11-01T11:50:21.710" v="77" actId="1076"/>
        <pc:sldMkLst>
          <pc:docMk/>
          <pc:sldMk cId="0" sldId="431"/>
        </pc:sldMkLst>
        <pc:spChg chg="add mod">
          <ac:chgData name="Nizamettin AYDIN" userId="45c69f7b-6da4-41e6-a041-0ab696457aaa" providerId="ADAL" clId="{E7D13DB8-5265-406B-AD31-F2A926E65921}" dt="2022-11-01T11:49:48.084" v="74" actId="571"/>
          <ac:spMkLst>
            <pc:docMk/>
            <pc:sldMk cId="0" sldId="431"/>
            <ac:spMk id="3" creationId="{C2C3787E-3613-7E35-B628-A8A8D0EDA13D}"/>
          </ac:spMkLst>
        </pc:spChg>
        <pc:spChg chg="mod">
          <ac:chgData name="Nizamettin AYDIN" userId="45c69f7b-6da4-41e6-a041-0ab696457aaa" providerId="ADAL" clId="{E7D13DB8-5265-406B-AD31-F2A926E65921}" dt="2022-11-01T11:50:21.710" v="77" actId="1076"/>
          <ac:spMkLst>
            <pc:docMk/>
            <pc:sldMk cId="0" sldId="431"/>
            <ac:spMk id="468995" creationId="{7385CD66-4D09-F5F2-3282-35E2D9292484}"/>
          </ac:spMkLst>
        </pc:spChg>
      </pc:sldChg>
      <pc:sldChg chg="addSp modSp modAnim">
        <pc:chgData name="Nizamettin AYDIN" userId="45c69f7b-6da4-41e6-a041-0ab696457aaa" providerId="ADAL" clId="{E7D13DB8-5265-406B-AD31-F2A926E65921}" dt="2022-11-01T11:48:50.937" v="71" actId="207"/>
        <pc:sldMkLst>
          <pc:docMk/>
          <pc:sldMk cId="0" sldId="432"/>
        </pc:sldMkLst>
        <pc:spChg chg="add mod">
          <ac:chgData name="Nizamettin AYDIN" userId="45c69f7b-6da4-41e6-a041-0ab696457aaa" providerId="ADAL" clId="{E7D13DB8-5265-406B-AD31-F2A926E65921}" dt="2022-11-01T11:48:33.235" v="70" actId="571"/>
          <ac:spMkLst>
            <pc:docMk/>
            <pc:sldMk cId="0" sldId="432"/>
            <ac:spMk id="3" creationId="{676BC7BB-F8FE-F339-80F7-0CB4BD6E4DE4}"/>
          </ac:spMkLst>
        </pc:spChg>
        <pc:spChg chg="mod">
          <ac:chgData name="Nizamettin AYDIN" userId="45c69f7b-6da4-41e6-a041-0ab696457aaa" providerId="ADAL" clId="{E7D13DB8-5265-406B-AD31-F2A926E65921}" dt="2022-11-01T11:48:50.937" v="71" actId="207"/>
          <ac:spMkLst>
            <pc:docMk/>
            <pc:sldMk cId="0" sldId="432"/>
            <ac:spMk id="470019" creationId="{7176B611-0122-4D0E-1CBC-30E1C66F65EE}"/>
          </ac:spMkLst>
        </pc:spChg>
      </pc:sldChg>
      <pc:sldChg chg="modSp">
        <pc:chgData name="Nizamettin AYDIN" userId="45c69f7b-6da4-41e6-a041-0ab696457aaa" providerId="ADAL" clId="{E7D13DB8-5265-406B-AD31-F2A926E65921}" dt="2022-11-01T11:50:57.857" v="80" actId="14100"/>
        <pc:sldMkLst>
          <pc:docMk/>
          <pc:sldMk cId="0" sldId="433"/>
        </pc:sldMkLst>
        <pc:spChg chg="mod">
          <ac:chgData name="Nizamettin AYDIN" userId="45c69f7b-6da4-41e6-a041-0ab696457aaa" providerId="ADAL" clId="{E7D13DB8-5265-406B-AD31-F2A926E65921}" dt="2022-11-01T11:50:57.857" v="80" actId="14100"/>
          <ac:spMkLst>
            <pc:docMk/>
            <pc:sldMk cId="0" sldId="433"/>
            <ac:spMk id="471043" creationId="{42EDE41D-553E-991A-9FFE-FD35E73FF4CB}"/>
          </ac:spMkLst>
        </pc:spChg>
      </pc:sldChg>
      <pc:sldChg chg="modSp">
        <pc:chgData name="Nizamettin AYDIN" userId="45c69f7b-6da4-41e6-a041-0ab696457aaa" providerId="ADAL" clId="{E7D13DB8-5265-406B-AD31-F2A926E65921}" dt="2022-11-01T11:52:30.131" v="81" actId="207"/>
        <pc:sldMkLst>
          <pc:docMk/>
          <pc:sldMk cId="0" sldId="434"/>
        </pc:sldMkLst>
        <pc:spChg chg="mod">
          <ac:chgData name="Nizamettin AYDIN" userId="45c69f7b-6da4-41e6-a041-0ab696457aaa" providerId="ADAL" clId="{E7D13DB8-5265-406B-AD31-F2A926E65921}" dt="2022-11-01T11:52:30.131" v="81" actId="207"/>
          <ac:spMkLst>
            <pc:docMk/>
            <pc:sldMk cId="0" sldId="434"/>
            <ac:spMk id="472067" creationId="{45D26EB9-7F71-DBAF-710A-56F184618AC1}"/>
          </ac:spMkLst>
        </pc:spChg>
      </pc:sldChg>
      <pc:sldChg chg="del">
        <pc:chgData name="Nizamettin AYDIN" userId="45c69f7b-6da4-41e6-a041-0ab696457aaa" providerId="ADAL" clId="{E7D13DB8-5265-406B-AD31-F2A926E65921}" dt="2022-11-01T11:38:34.917" v="3" actId="47"/>
        <pc:sldMkLst>
          <pc:docMk/>
          <pc:sldMk cId="0" sldId="471"/>
        </pc:sldMkLst>
      </pc:sldChg>
      <pc:sldChg chg="del">
        <pc:chgData name="Nizamettin AYDIN" userId="45c69f7b-6da4-41e6-a041-0ab696457aaa" providerId="ADAL" clId="{E7D13DB8-5265-406B-AD31-F2A926E65921}" dt="2022-11-01T11:44:39.769" v="55" actId="47"/>
        <pc:sldMkLst>
          <pc:docMk/>
          <pc:sldMk cId="0" sldId="562"/>
        </pc:sldMkLst>
      </pc:sldChg>
      <pc:sldChg chg="del">
        <pc:chgData name="Nizamettin AYDIN" userId="45c69f7b-6da4-41e6-a041-0ab696457aaa" providerId="ADAL" clId="{E7D13DB8-5265-406B-AD31-F2A926E65921}" dt="2022-11-01T11:41:52.454" v="29" actId="47"/>
        <pc:sldMkLst>
          <pc:docMk/>
          <pc:sldMk cId="0" sldId="563"/>
        </pc:sldMkLst>
      </pc:sldChg>
      <pc:sldChg chg="del">
        <pc:chgData name="Nizamettin AYDIN" userId="45c69f7b-6da4-41e6-a041-0ab696457aaa" providerId="ADAL" clId="{E7D13DB8-5265-406B-AD31-F2A926E65921}" dt="2022-11-01T11:44:36.795" v="54" actId="47"/>
        <pc:sldMkLst>
          <pc:docMk/>
          <pc:sldMk cId="0" sldId="564"/>
        </pc:sldMkLst>
      </pc:sldChg>
      <pc:sldChg chg="del">
        <pc:chgData name="Nizamettin AYDIN" userId="45c69f7b-6da4-41e6-a041-0ab696457aaa" providerId="ADAL" clId="{E7D13DB8-5265-406B-AD31-F2A926E65921}" dt="2022-11-01T11:45:08.547" v="56" actId="47"/>
        <pc:sldMkLst>
          <pc:docMk/>
          <pc:sldMk cId="0" sldId="565"/>
        </pc:sldMkLst>
      </pc:sldChg>
      <pc:sldChg chg="modSp mod">
        <pc:chgData name="Nizamettin AYDIN" userId="45c69f7b-6da4-41e6-a041-0ab696457aaa" providerId="ADAL" clId="{E7D13DB8-5265-406B-AD31-F2A926E65921}" dt="2022-11-01T11:45:52.846" v="60" actId="15"/>
        <pc:sldMkLst>
          <pc:docMk/>
          <pc:sldMk cId="0" sldId="566"/>
        </pc:sldMkLst>
        <pc:spChg chg="mod">
          <ac:chgData name="Nizamettin AYDIN" userId="45c69f7b-6da4-41e6-a041-0ab696457aaa" providerId="ADAL" clId="{E7D13DB8-5265-406B-AD31-F2A926E65921}" dt="2022-11-01T11:45:52.846" v="60" actId="15"/>
          <ac:spMkLst>
            <pc:docMk/>
            <pc:sldMk cId="0" sldId="566"/>
            <ac:spMk id="137219" creationId="{575B1AFD-5267-49E5-5C9F-D3779FB8AE0D}"/>
          </ac:spMkLst>
        </pc:spChg>
      </pc:sldChg>
      <pc:sldChg chg="del">
        <pc:chgData name="Nizamettin AYDIN" userId="45c69f7b-6da4-41e6-a041-0ab696457aaa" providerId="ADAL" clId="{E7D13DB8-5265-406B-AD31-F2A926E65921}" dt="2022-11-01T11:54:47.088" v="82" actId="47"/>
        <pc:sldMkLst>
          <pc:docMk/>
          <pc:sldMk cId="0" sldId="567"/>
        </pc:sldMkLst>
      </pc:sldChg>
      <pc:sldChg chg="del">
        <pc:chgData name="Nizamettin AYDIN" userId="45c69f7b-6da4-41e6-a041-0ab696457aaa" providerId="ADAL" clId="{E7D13DB8-5265-406B-AD31-F2A926E65921}" dt="2022-11-01T11:54:53.216" v="83" actId="47"/>
        <pc:sldMkLst>
          <pc:docMk/>
          <pc:sldMk cId="0" sldId="568"/>
        </pc:sldMkLst>
      </pc:sldChg>
      <pc:sldChg chg="del">
        <pc:chgData name="Nizamettin AYDIN" userId="45c69f7b-6da4-41e6-a041-0ab696457aaa" providerId="ADAL" clId="{E7D13DB8-5265-406B-AD31-F2A926E65921}" dt="2022-11-01T11:54:55.350" v="84" actId="47"/>
        <pc:sldMkLst>
          <pc:docMk/>
          <pc:sldMk cId="0" sldId="569"/>
        </pc:sldMkLst>
      </pc:sldChg>
      <pc:sldChg chg="modSp del mod">
        <pc:chgData name="Nizamettin AYDIN" userId="45c69f7b-6da4-41e6-a041-0ab696457aaa" providerId="ADAL" clId="{E7D13DB8-5265-406B-AD31-F2A926E65921}" dt="2022-11-01T11:57:21.491" v="104" actId="47"/>
        <pc:sldMkLst>
          <pc:docMk/>
          <pc:sldMk cId="0" sldId="570"/>
        </pc:sldMkLst>
        <pc:graphicFrameChg chg="mod modGraphic">
          <ac:chgData name="Nizamettin AYDIN" userId="45c69f7b-6da4-41e6-a041-0ab696457aaa" providerId="ADAL" clId="{E7D13DB8-5265-406B-AD31-F2A926E65921}" dt="2022-11-01T11:56:43.866" v="103" actId="20577"/>
          <ac:graphicFrameMkLst>
            <pc:docMk/>
            <pc:sldMk cId="0" sldId="570"/>
            <ac:graphicFrameMk id="798724" creationId="{C9F0BF0A-5CD6-8FF7-5089-81521BA4EBDB}"/>
          </ac:graphicFrameMkLst>
        </pc:graphicFrameChg>
      </pc:sldChg>
      <pc:sldChg chg="del">
        <pc:chgData name="Nizamettin AYDIN" userId="45c69f7b-6da4-41e6-a041-0ab696457aaa" providerId="ADAL" clId="{E7D13DB8-5265-406B-AD31-F2A926E65921}" dt="2022-11-01T11:57:27.202" v="105" actId="47"/>
        <pc:sldMkLst>
          <pc:docMk/>
          <pc:sldMk cId="0" sldId="571"/>
        </pc:sldMkLst>
      </pc:sldChg>
      <pc:sldChg chg="del">
        <pc:chgData name="Nizamettin AYDIN" userId="45c69f7b-6da4-41e6-a041-0ab696457aaa" providerId="ADAL" clId="{E7D13DB8-5265-406B-AD31-F2A926E65921}" dt="2022-11-01T11:57:29.839" v="106" actId="47"/>
        <pc:sldMkLst>
          <pc:docMk/>
          <pc:sldMk cId="0" sldId="572"/>
        </pc:sldMkLst>
      </pc:sldChg>
      <pc:sldChg chg="del">
        <pc:chgData name="Nizamettin AYDIN" userId="45c69f7b-6da4-41e6-a041-0ab696457aaa" providerId="ADAL" clId="{E7D13DB8-5265-406B-AD31-F2A926E65921}" dt="2022-11-01T11:57:36.552" v="107" actId="47"/>
        <pc:sldMkLst>
          <pc:docMk/>
          <pc:sldMk cId="0" sldId="573"/>
        </pc:sldMkLst>
      </pc:sldChg>
      <pc:sldChg chg="del">
        <pc:chgData name="Nizamettin AYDIN" userId="45c69f7b-6da4-41e6-a041-0ab696457aaa" providerId="ADAL" clId="{E7D13DB8-5265-406B-AD31-F2A926E65921}" dt="2022-11-01T11:57:40.533" v="108" actId="47"/>
        <pc:sldMkLst>
          <pc:docMk/>
          <pc:sldMk cId="0" sldId="574"/>
        </pc:sldMkLst>
      </pc:sldChg>
      <pc:sldChg chg="addSp modSp mod modAnim">
        <pc:chgData name="Nizamettin AYDIN" userId="45c69f7b-6da4-41e6-a041-0ab696457aaa" providerId="ADAL" clId="{E7D13DB8-5265-406B-AD31-F2A926E65921}" dt="2022-11-01T12:09:02.343" v="156" actId="1076"/>
        <pc:sldMkLst>
          <pc:docMk/>
          <pc:sldMk cId="0" sldId="575"/>
        </pc:sldMkLst>
        <pc:spChg chg="mod">
          <ac:chgData name="Nizamettin AYDIN" userId="45c69f7b-6da4-41e6-a041-0ab696457aaa" providerId="ADAL" clId="{E7D13DB8-5265-406B-AD31-F2A926E65921}" dt="2022-11-01T11:57:54.514" v="109" actId="255"/>
          <ac:spMkLst>
            <pc:docMk/>
            <pc:sldMk cId="0" sldId="575"/>
            <ac:spMk id="149506" creationId="{BA955635-7062-5C31-4425-A8306B652197}"/>
          </ac:spMkLst>
        </pc:spChg>
        <pc:spChg chg="mod">
          <ac:chgData name="Nizamettin AYDIN" userId="45c69f7b-6da4-41e6-a041-0ab696457aaa" providerId="ADAL" clId="{E7D13DB8-5265-406B-AD31-F2A926E65921}" dt="2022-11-01T12:00:18.046" v="127" actId="20577"/>
          <ac:spMkLst>
            <pc:docMk/>
            <pc:sldMk cId="0" sldId="575"/>
            <ac:spMk id="149507" creationId="{0AEAB41A-535D-67B6-5176-DBBFE1B95E2B}"/>
          </ac:spMkLst>
        </pc:spChg>
        <pc:grpChg chg="mod">
          <ac:chgData name="Nizamettin AYDIN" userId="45c69f7b-6da4-41e6-a041-0ab696457aaa" providerId="ADAL" clId="{E7D13DB8-5265-406B-AD31-F2A926E65921}" dt="2022-11-01T12:00:30.487" v="128" actId="1076"/>
          <ac:grpSpMkLst>
            <pc:docMk/>
            <pc:sldMk cId="0" sldId="575"/>
            <ac:grpSpMk id="149508" creationId="{E2D240D8-62A8-19B9-5432-9130DE42BDBD}"/>
          </ac:grpSpMkLst>
        </pc:grpChg>
        <pc:graphicFrameChg chg="add mod modGraphic">
          <ac:chgData name="Nizamettin AYDIN" userId="45c69f7b-6da4-41e6-a041-0ab696457aaa" providerId="ADAL" clId="{E7D13DB8-5265-406B-AD31-F2A926E65921}" dt="2022-11-01T12:09:02.343" v="156" actId="1076"/>
          <ac:graphicFrameMkLst>
            <pc:docMk/>
            <pc:sldMk cId="0" sldId="575"/>
            <ac:graphicFrameMk id="3" creationId="{8C7304C0-0BD5-B183-308A-3CF1AE3C1211}"/>
          </ac:graphicFrameMkLst>
        </pc:graphicFrameChg>
      </pc:sldChg>
      <pc:sldChg chg="modSp del mod">
        <pc:chgData name="Nizamettin AYDIN" userId="45c69f7b-6da4-41e6-a041-0ab696457aaa" providerId="ADAL" clId="{E7D13DB8-5265-406B-AD31-F2A926E65921}" dt="2022-11-01T12:04:48.915" v="139" actId="47"/>
        <pc:sldMkLst>
          <pc:docMk/>
          <pc:sldMk cId="0" sldId="576"/>
        </pc:sldMkLst>
        <pc:graphicFrameChg chg="modGraphic">
          <ac:chgData name="Nizamettin AYDIN" userId="45c69f7b-6da4-41e6-a041-0ab696457aaa" providerId="ADAL" clId="{E7D13DB8-5265-406B-AD31-F2A926E65921}" dt="2022-11-01T11:59:03.588" v="116" actId="20577"/>
          <ac:graphicFrameMkLst>
            <pc:docMk/>
            <pc:sldMk cId="0" sldId="576"/>
            <ac:graphicFrameMk id="806915" creationId="{4B0D4D4B-D7E5-B5F0-F83C-AA3F1A02FD61}"/>
          </ac:graphicFrameMkLst>
        </pc:graphicFrameChg>
      </pc:sldChg>
      <pc:sldChg chg="del">
        <pc:chgData name="Nizamettin AYDIN" userId="45c69f7b-6da4-41e6-a041-0ab696457aaa" providerId="ADAL" clId="{E7D13DB8-5265-406B-AD31-F2A926E65921}" dt="2022-11-01T12:09:24.757" v="157" actId="47"/>
        <pc:sldMkLst>
          <pc:docMk/>
          <pc:sldMk cId="0" sldId="577"/>
        </pc:sldMkLst>
      </pc:sldChg>
      <pc:sldChg chg="del">
        <pc:chgData name="Nizamettin AYDIN" userId="45c69f7b-6da4-41e6-a041-0ab696457aaa" providerId="ADAL" clId="{E7D13DB8-5265-406B-AD31-F2A926E65921}" dt="2022-11-01T12:09:33.529" v="158" actId="47"/>
        <pc:sldMkLst>
          <pc:docMk/>
          <pc:sldMk cId="0" sldId="578"/>
        </pc:sldMkLst>
      </pc:sldChg>
      <pc:sldChg chg="del">
        <pc:chgData name="Nizamettin AYDIN" userId="45c69f7b-6da4-41e6-a041-0ab696457aaa" providerId="ADAL" clId="{E7D13DB8-5265-406B-AD31-F2A926E65921}" dt="2022-11-01T12:13:47.949" v="160" actId="47"/>
        <pc:sldMkLst>
          <pc:docMk/>
          <pc:sldMk cId="0" sldId="579"/>
        </pc:sldMkLst>
      </pc:sldChg>
      <pc:sldChg chg="modSp mod">
        <pc:chgData name="Nizamettin AYDIN" userId="45c69f7b-6da4-41e6-a041-0ab696457aaa" providerId="ADAL" clId="{E7D13DB8-5265-406B-AD31-F2A926E65921}" dt="2022-11-01T12:10:23.855" v="159" actId="255"/>
        <pc:sldMkLst>
          <pc:docMk/>
          <pc:sldMk cId="0" sldId="580"/>
        </pc:sldMkLst>
        <pc:spChg chg="mod">
          <ac:chgData name="Nizamettin AYDIN" userId="45c69f7b-6da4-41e6-a041-0ab696457aaa" providerId="ADAL" clId="{E7D13DB8-5265-406B-AD31-F2A926E65921}" dt="2022-11-01T12:10:23.855" v="159" actId="255"/>
          <ac:spMkLst>
            <pc:docMk/>
            <pc:sldMk cId="0" sldId="580"/>
            <ac:spMk id="154626" creationId="{EA08EF35-CA14-E233-6C44-79E406F13D3C}"/>
          </ac:spMkLst>
        </pc:spChg>
      </pc:sldChg>
      <pc:sldChg chg="del">
        <pc:chgData name="Nizamettin AYDIN" userId="45c69f7b-6da4-41e6-a041-0ab696457aaa" providerId="ADAL" clId="{E7D13DB8-5265-406B-AD31-F2A926E65921}" dt="2022-11-01T12:36:11.584" v="161" actId="47"/>
        <pc:sldMkLst>
          <pc:docMk/>
          <pc:sldMk cId="0" sldId="581"/>
        </pc:sldMkLst>
      </pc:sldChg>
      <pc:sldChg chg="del">
        <pc:chgData name="Nizamettin AYDIN" userId="45c69f7b-6da4-41e6-a041-0ab696457aaa" providerId="ADAL" clId="{E7D13DB8-5265-406B-AD31-F2A926E65921}" dt="2022-11-01T12:36:14.040" v="162" actId="47"/>
        <pc:sldMkLst>
          <pc:docMk/>
          <pc:sldMk cId="0" sldId="582"/>
        </pc:sldMkLst>
      </pc:sldChg>
      <pc:sldChg chg="del">
        <pc:chgData name="Nizamettin AYDIN" userId="45c69f7b-6da4-41e6-a041-0ab696457aaa" providerId="ADAL" clId="{E7D13DB8-5265-406B-AD31-F2A926E65921}" dt="2022-11-01T12:36:16.438" v="163" actId="47"/>
        <pc:sldMkLst>
          <pc:docMk/>
          <pc:sldMk cId="0" sldId="583"/>
        </pc:sldMkLst>
      </pc:sldChg>
      <pc:sldChg chg="del">
        <pc:chgData name="Nizamettin AYDIN" userId="45c69f7b-6da4-41e6-a041-0ab696457aaa" providerId="ADAL" clId="{E7D13DB8-5265-406B-AD31-F2A926E65921}" dt="2022-11-01T12:36:17.825" v="164" actId="47"/>
        <pc:sldMkLst>
          <pc:docMk/>
          <pc:sldMk cId="0" sldId="584"/>
        </pc:sldMkLst>
      </pc:sldChg>
      <pc:sldChg chg="del">
        <pc:chgData name="Nizamettin AYDIN" userId="45c69f7b-6da4-41e6-a041-0ab696457aaa" providerId="ADAL" clId="{E7D13DB8-5265-406B-AD31-F2A926E65921}" dt="2022-11-01T12:36:19.844" v="165" actId="47"/>
        <pc:sldMkLst>
          <pc:docMk/>
          <pc:sldMk cId="0" sldId="585"/>
        </pc:sldMkLst>
      </pc:sldChg>
      <pc:sldChg chg="new">
        <pc:chgData name="Nizamettin AYDIN" userId="45c69f7b-6da4-41e6-a041-0ab696457aaa" providerId="ADAL" clId="{E7D13DB8-5265-406B-AD31-F2A926E65921}" dt="2022-11-01T11:38:31.090" v="2" actId="680"/>
        <pc:sldMkLst>
          <pc:docMk/>
          <pc:sldMk cId="1257918680" sldId="610"/>
        </pc:sldMkLst>
      </pc:sldChg>
      <pc:sldChg chg="new del">
        <pc:chgData name="Nizamettin AYDIN" userId="45c69f7b-6da4-41e6-a041-0ab696457aaa" providerId="ADAL" clId="{E7D13DB8-5265-406B-AD31-F2A926E65921}" dt="2022-11-01T11:38:24.492" v="1" actId="680"/>
        <pc:sldMkLst>
          <pc:docMk/>
          <pc:sldMk cId="3687786662" sldId="610"/>
        </pc:sldMkLst>
      </pc:sldChg>
      <pc:sldChg chg="addSp modSp new mod ord">
        <pc:chgData name="Nizamettin AYDIN" userId="45c69f7b-6da4-41e6-a041-0ab696457aaa" providerId="ADAL" clId="{E7D13DB8-5265-406B-AD31-F2A926E65921}" dt="2022-11-01T11:44:28.593" v="53" actId="1076"/>
        <pc:sldMkLst>
          <pc:docMk/>
          <pc:sldMk cId="2999158422" sldId="611"/>
        </pc:sldMkLst>
        <pc:spChg chg="mod">
          <ac:chgData name="Nizamettin AYDIN" userId="45c69f7b-6da4-41e6-a041-0ab696457aaa" providerId="ADAL" clId="{E7D13DB8-5265-406B-AD31-F2A926E65921}" dt="2022-11-01T11:39:48.240" v="7"/>
          <ac:spMkLst>
            <pc:docMk/>
            <pc:sldMk cId="2999158422" sldId="611"/>
            <ac:spMk id="2" creationId="{B6B1A9BE-B436-DF10-6FC6-F05BC42419D5}"/>
          </ac:spMkLst>
        </pc:spChg>
        <pc:spChg chg="mod">
          <ac:chgData name="Nizamettin AYDIN" userId="45c69f7b-6da4-41e6-a041-0ab696457aaa" providerId="ADAL" clId="{E7D13DB8-5265-406B-AD31-F2A926E65921}" dt="2022-11-01T11:43:14.817" v="47" actId="6549"/>
          <ac:spMkLst>
            <pc:docMk/>
            <pc:sldMk cId="2999158422" sldId="611"/>
            <ac:spMk id="3" creationId="{BD3913AB-E535-641F-2DFF-B7C3DA2A5BC5}"/>
          </ac:spMkLst>
        </pc:spChg>
        <pc:graphicFrameChg chg="add mod modGraphic">
          <ac:chgData name="Nizamettin AYDIN" userId="45c69f7b-6da4-41e6-a041-0ab696457aaa" providerId="ADAL" clId="{E7D13DB8-5265-406B-AD31-F2A926E65921}" dt="2022-11-01T11:41:45.224" v="28" actId="1076"/>
          <ac:graphicFrameMkLst>
            <pc:docMk/>
            <pc:sldMk cId="2999158422" sldId="611"/>
            <ac:graphicFrameMk id="5" creationId="{5032C1C9-59A3-DED7-E6F6-A4B43116B303}"/>
          </ac:graphicFrameMkLst>
        </pc:graphicFrameChg>
        <pc:graphicFrameChg chg="add mod modGraphic">
          <ac:chgData name="Nizamettin AYDIN" userId="45c69f7b-6da4-41e6-a041-0ab696457aaa" providerId="ADAL" clId="{E7D13DB8-5265-406B-AD31-F2A926E65921}" dt="2022-11-01T11:44:28.593" v="53" actId="1076"/>
          <ac:graphicFrameMkLst>
            <pc:docMk/>
            <pc:sldMk cId="2999158422" sldId="611"/>
            <ac:graphicFrameMk id="6" creationId="{55AAFB08-AE8F-FC53-11E8-78AB81C75AAA}"/>
          </ac:graphicFrameMkLst>
        </pc:graphicFrameChg>
      </pc:sldChg>
      <pc:sldChg chg="new">
        <pc:chgData name="Nizamettin AYDIN" userId="45c69f7b-6da4-41e6-a041-0ab696457aaa" providerId="ADAL" clId="{E7D13DB8-5265-406B-AD31-F2A926E65921}" dt="2022-11-01T12:36:27.566" v="166" actId="680"/>
        <pc:sldMkLst>
          <pc:docMk/>
          <pc:sldMk cId="553156656" sldId="612"/>
        </pc:sldMkLst>
      </pc:sldChg>
      <pc:sldMasterChg chg="delSldLayout">
        <pc:chgData name="Nizamettin AYDIN" userId="45c69f7b-6da4-41e6-a041-0ab696457aaa" providerId="ADAL" clId="{E7D13DB8-5265-406B-AD31-F2A926E65921}" dt="2022-11-01T11:57:36.552" v="107" actId="47"/>
        <pc:sldMasterMkLst>
          <pc:docMk/>
          <pc:sldMasterMk cId="0" sldId="2147483648"/>
        </pc:sldMasterMkLst>
        <pc:sldLayoutChg chg="del">
          <pc:chgData name="Nizamettin AYDIN" userId="45c69f7b-6da4-41e6-a041-0ab696457aaa" providerId="ADAL" clId="{E7D13DB8-5265-406B-AD31-F2A926E65921}" dt="2022-11-01T11:44:36.795" v="54" actId="47"/>
          <pc:sldLayoutMkLst>
            <pc:docMk/>
            <pc:sldMasterMk cId="0" sldId="2147483648"/>
            <pc:sldLayoutMk cId="1549652225" sldId="2147483690"/>
          </pc:sldLayoutMkLst>
        </pc:sldLayoutChg>
        <pc:sldLayoutChg chg="del">
          <pc:chgData name="Nizamettin AYDIN" userId="45c69f7b-6da4-41e6-a041-0ab696457aaa" providerId="ADAL" clId="{E7D13DB8-5265-406B-AD31-F2A926E65921}" dt="2022-11-01T11:57:36.552" v="107" actId="47"/>
          <pc:sldLayoutMkLst>
            <pc:docMk/>
            <pc:sldMasterMk cId="0" sldId="2147483648"/>
            <pc:sldLayoutMk cId="3063715383" sldId="2147483692"/>
          </pc:sldLayoutMkLst>
        </pc:sldLayoutChg>
      </pc:sldMasterChg>
    </pc:docChg>
  </pc:docChgLst>
  <pc:docChgLst>
    <pc:chgData name="Nizamettin AYDIN" userId="45c69f7b-6da4-41e6-a041-0ab696457aaa" providerId="ADAL" clId="{8EC5E760-E9BB-4B8D-8D6B-069B2002BE17}"/>
    <pc:docChg chg="undo redo custSel addSld delSld modSld">
      <pc:chgData name="Nizamettin AYDIN" userId="45c69f7b-6da4-41e6-a041-0ab696457aaa" providerId="ADAL" clId="{8EC5E760-E9BB-4B8D-8D6B-069B2002BE17}" dt="2022-11-11T13:00:43.863" v="123" actId="47"/>
      <pc:docMkLst>
        <pc:docMk/>
      </pc:docMkLst>
      <pc:sldChg chg="del">
        <pc:chgData name="Nizamettin AYDIN" userId="45c69f7b-6da4-41e6-a041-0ab696457aaa" providerId="ADAL" clId="{8EC5E760-E9BB-4B8D-8D6B-069B2002BE17}" dt="2022-11-11T12:33:11.992" v="0" actId="47"/>
        <pc:sldMkLst>
          <pc:docMk/>
          <pc:sldMk cId="0" sldId="404"/>
        </pc:sldMkLst>
      </pc:sldChg>
      <pc:sldChg chg="del">
        <pc:chgData name="Nizamettin AYDIN" userId="45c69f7b-6da4-41e6-a041-0ab696457aaa" providerId="ADAL" clId="{8EC5E760-E9BB-4B8D-8D6B-069B2002BE17}" dt="2022-11-11T12:33:46.315" v="1" actId="47"/>
        <pc:sldMkLst>
          <pc:docMk/>
          <pc:sldMk cId="0" sldId="480"/>
        </pc:sldMkLst>
      </pc:sldChg>
      <pc:sldChg chg="addSp delSp modSp mod">
        <pc:chgData name="Nizamettin AYDIN" userId="45c69f7b-6da4-41e6-a041-0ab696457aaa" providerId="ADAL" clId="{8EC5E760-E9BB-4B8D-8D6B-069B2002BE17}" dt="2022-11-11T12:45:58.564" v="84" actId="179"/>
        <pc:sldMkLst>
          <pc:docMk/>
          <pc:sldMk cId="0" sldId="506"/>
        </pc:sldMkLst>
        <pc:spChg chg="mod">
          <ac:chgData name="Nizamettin AYDIN" userId="45c69f7b-6da4-41e6-a041-0ab696457aaa" providerId="ADAL" clId="{8EC5E760-E9BB-4B8D-8D6B-069B2002BE17}" dt="2022-11-11T12:45:58.564" v="84" actId="179"/>
          <ac:spMkLst>
            <pc:docMk/>
            <pc:sldMk cId="0" sldId="506"/>
            <ac:spMk id="60419" creationId="{908584CD-38F1-DEBF-26E3-35A8490BF60A}"/>
          </ac:spMkLst>
        </pc:spChg>
        <pc:picChg chg="add mod">
          <ac:chgData name="Nizamettin AYDIN" userId="45c69f7b-6da4-41e6-a041-0ab696457aaa" providerId="ADAL" clId="{8EC5E760-E9BB-4B8D-8D6B-069B2002BE17}" dt="2022-11-11T12:45:19.147" v="78" actId="1076"/>
          <ac:picMkLst>
            <pc:docMk/>
            <pc:sldMk cId="0" sldId="506"/>
            <ac:picMk id="3" creationId="{6F380E9B-436F-D173-FB65-01FA0032ECA9}"/>
          </ac:picMkLst>
        </pc:picChg>
        <pc:picChg chg="add del mod">
          <ac:chgData name="Nizamettin AYDIN" userId="45c69f7b-6da4-41e6-a041-0ab696457aaa" providerId="ADAL" clId="{8EC5E760-E9BB-4B8D-8D6B-069B2002BE17}" dt="2022-11-11T12:43:52.061" v="52"/>
          <ac:picMkLst>
            <pc:docMk/>
            <pc:sldMk cId="0" sldId="506"/>
            <ac:picMk id="4" creationId="{D0D3CBB9-CE54-5B7A-8669-919D4C8A35FA}"/>
          </ac:picMkLst>
        </pc:picChg>
        <pc:picChg chg="add mod">
          <ac:chgData name="Nizamettin AYDIN" userId="45c69f7b-6da4-41e6-a041-0ab696457aaa" providerId="ADAL" clId="{8EC5E760-E9BB-4B8D-8D6B-069B2002BE17}" dt="2022-11-11T12:45:23.923" v="79" actId="14100"/>
          <ac:picMkLst>
            <pc:docMk/>
            <pc:sldMk cId="0" sldId="506"/>
            <ac:picMk id="5" creationId="{5EA3DEBA-693B-9B93-7B25-08703CA68F92}"/>
          </ac:picMkLst>
        </pc:picChg>
      </pc:sldChg>
      <pc:sldChg chg="modSp mod">
        <pc:chgData name="Nizamettin AYDIN" userId="45c69f7b-6da4-41e6-a041-0ab696457aaa" providerId="ADAL" clId="{8EC5E760-E9BB-4B8D-8D6B-069B2002BE17}" dt="2022-11-11T12:49:30.770" v="92" actId="6549"/>
        <pc:sldMkLst>
          <pc:docMk/>
          <pc:sldMk cId="0" sldId="507"/>
        </pc:sldMkLst>
        <pc:spChg chg="mod">
          <ac:chgData name="Nizamettin AYDIN" userId="45c69f7b-6da4-41e6-a041-0ab696457aaa" providerId="ADAL" clId="{8EC5E760-E9BB-4B8D-8D6B-069B2002BE17}" dt="2022-11-11T12:49:30.770" v="92" actId="6549"/>
          <ac:spMkLst>
            <pc:docMk/>
            <pc:sldMk cId="0" sldId="507"/>
            <ac:spMk id="62467" creationId="{B69C8CC8-7EC5-EFFF-2873-0DB9D402FCC8}"/>
          </ac:spMkLst>
        </pc:spChg>
      </pc:sldChg>
      <pc:sldChg chg="del">
        <pc:chgData name="Nizamettin AYDIN" userId="45c69f7b-6da4-41e6-a041-0ab696457aaa" providerId="ADAL" clId="{8EC5E760-E9BB-4B8D-8D6B-069B2002BE17}" dt="2022-11-11T12:55:52.195" v="113" actId="47"/>
        <pc:sldMkLst>
          <pc:docMk/>
          <pc:sldMk cId="0" sldId="514"/>
        </pc:sldMkLst>
      </pc:sldChg>
      <pc:sldChg chg="del">
        <pc:chgData name="Nizamettin AYDIN" userId="45c69f7b-6da4-41e6-a041-0ab696457aaa" providerId="ADAL" clId="{8EC5E760-E9BB-4B8D-8D6B-069B2002BE17}" dt="2022-11-11T12:35:43.145" v="2" actId="2696"/>
        <pc:sldMkLst>
          <pc:docMk/>
          <pc:sldMk cId="0" sldId="560"/>
        </pc:sldMkLst>
      </pc:sldChg>
      <pc:sldChg chg="modSp mod">
        <pc:chgData name="Nizamettin AYDIN" userId="45c69f7b-6da4-41e6-a041-0ab696457aaa" providerId="ADAL" clId="{8EC5E760-E9BB-4B8D-8D6B-069B2002BE17}" dt="2022-11-11T12:58:08.571" v="119"/>
        <pc:sldMkLst>
          <pc:docMk/>
          <pc:sldMk cId="0" sldId="561"/>
        </pc:sldMkLst>
        <pc:spChg chg="mod">
          <ac:chgData name="Nizamettin AYDIN" userId="45c69f7b-6da4-41e6-a041-0ab696457aaa" providerId="ADAL" clId="{8EC5E760-E9BB-4B8D-8D6B-069B2002BE17}" dt="2022-11-11T12:58:08.571" v="119"/>
          <ac:spMkLst>
            <pc:docMk/>
            <pc:sldMk cId="0" sldId="561"/>
            <ac:spMk id="74754" creationId="{52BEDDA8-ED0C-458B-872D-2F4E764B29E2}"/>
          </ac:spMkLst>
        </pc:spChg>
      </pc:sldChg>
      <pc:sldChg chg="modAnim">
        <pc:chgData name="Nizamettin AYDIN" userId="45c69f7b-6da4-41e6-a041-0ab696457aaa" providerId="ADAL" clId="{8EC5E760-E9BB-4B8D-8D6B-069B2002BE17}" dt="2022-11-11T12:59:39.042" v="122"/>
        <pc:sldMkLst>
          <pc:docMk/>
          <pc:sldMk cId="0" sldId="588"/>
        </pc:sldMkLst>
      </pc:sldChg>
      <pc:sldChg chg="modAnim">
        <pc:chgData name="Nizamettin AYDIN" userId="45c69f7b-6da4-41e6-a041-0ab696457aaa" providerId="ADAL" clId="{8EC5E760-E9BB-4B8D-8D6B-069B2002BE17}" dt="2022-11-11T12:59:32.628" v="121"/>
        <pc:sldMkLst>
          <pc:docMk/>
          <pc:sldMk cId="0" sldId="589"/>
        </pc:sldMkLst>
      </pc:sldChg>
      <pc:sldChg chg="modSp">
        <pc:chgData name="Nizamettin AYDIN" userId="45c69f7b-6da4-41e6-a041-0ab696457aaa" providerId="ADAL" clId="{8EC5E760-E9BB-4B8D-8D6B-069B2002BE17}" dt="2022-11-11T12:57:51.387" v="118" actId="14100"/>
        <pc:sldMkLst>
          <pc:docMk/>
          <pc:sldMk cId="1083867357" sldId="599"/>
        </pc:sldMkLst>
        <pc:spChg chg="mod">
          <ac:chgData name="Nizamettin AYDIN" userId="45c69f7b-6da4-41e6-a041-0ab696457aaa" providerId="ADAL" clId="{8EC5E760-E9BB-4B8D-8D6B-069B2002BE17}" dt="2022-11-11T12:57:51.387" v="118" actId="14100"/>
          <ac:spMkLst>
            <pc:docMk/>
            <pc:sldMk cId="1083867357" sldId="599"/>
            <ac:spMk id="3" creationId="{3BD306FC-6480-A665-0D7F-CB0E7E44601B}"/>
          </ac:spMkLst>
        </pc:spChg>
      </pc:sldChg>
      <pc:sldChg chg="del">
        <pc:chgData name="Nizamettin AYDIN" userId="45c69f7b-6da4-41e6-a041-0ab696457aaa" providerId="ADAL" clId="{8EC5E760-E9BB-4B8D-8D6B-069B2002BE17}" dt="2022-11-11T13:00:43.863" v="123" actId="47"/>
        <pc:sldMkLst>
          <pc:docMk/>
          <pc:sldMk cId="1257918680" sldId="610"/>
        </pc:sldMkLst>
      </pc:sldChg>
      <pc:sldChg chg="add">
        <pc:chgData name="Nizamettin AYDIN" userId="45c69f7b-6da4-41e6-a041-0ab696457aaa" providerId="ADAL" clId="{8EC5E760-E9BB-4B8D-8D6B-069B2002BE17}" dt="2022-11-11T12:37:05.133" v="3"/>
        <pc:sldMkLst>
          <pc:docMk/>
          <pc:sldMk cId="0" sldId="636"/>
        </pc:sldMkLst>
      </pc:sldChg>
      <pc:sldChg chg="add modAnim">
        <pc:chgData name="Nizamettin AYDIN" userId="45c69f7b-6da4-41e6-a041-0ab696457aaa" providerId="ADAL" clId="{8EC5E760-E9BB-4B8D-8D6B-069B2002BE17}" dt="2022-11-11T12:37:23.707" v="4"/>
        <pc:sldMkLst>
          <pc:docMk/>
          <pc:sldMk cId="0" sldId="637"/>
        </pc:sldMkLst>
      </pc:sldChg>
      <pc:sldChg chg="modSp add modAnim">
        <pc:chgData name="Nizamettin AYDIN" userId="45c69f7b-6da4-41e6-a041-0ab696457aaa" providerId="ADAL" clId="{8EC5E760-E9BB-4B8D-8D6B-069B2002BE17}" dt="2022-11-11T12:38:40.198" v="9" actId="114"/>
        <pc:sldMkLst>
          <pc:docMk/>
          <pc:sldMk cId="0" sldId="638"/>
        </pc:sldMkLst>
        <pc:spChg chg="mod">
          <ac:chgData name="Nizamettin AYDIN" userId="45c69f7b-6da4-41e6-a041-0ab696457aaa" providerId="ADAL" clId="{8EC5E760-E9BB-4B8D-8D6B-069B2002BE17}" dt="2022-11-11T12:38:40.198" v="9" actId="114"/>
          <ac:spMkLst>
            <pc:docMk/>
            <pc:sldMk cId="0" sldId="638"/>
            <ac:spMk id="661506" creationId="{16CE30A4-2DEE-F3C5-F9A2-8F87BDA2432D}"/>
          </ac:spMkLst>
        </pc:spChg>
      </pc:sldChg>
      <pc:sldChg chg="add del">
        <pc:chgData name="Nizamettin AYDIN" userId="45c69f7b-6da4-41e6-a041-0ab696457aaa" providerId="ADAL" clId="{8EC5E760-E9BB-4B8D-8D6B-069B2002BE17}" dt="2022-11-11T12:50:50.549" v="96" actId="47"/>
        <pc:sldMkLst>
          <pc:docMk/>
          <pc:sldMk cId="3023374786" sldId="639"/>
        </pc:sldMkLst>
      </pc:sldChg>
      <pc:sldChg chg="modSp add modAnim">
        <pc:chgData name="Nizamettin AYDIN" userId="45c69f7b-6da4-41e6-a041-0ab696457aaa" providerId="ADAL" clId="{8EC5E760-E9BB-4B8D-8D6B-069B2002BE17}" dt="2022-11-11T12:50:30.870" v="95"/>
        <pc:sldMkLst>
          <pc:docMk/>
          <pc:sldMk cId="0" sldId="643"/>
        </pc:sldMkLst>
        <pc:spChg chg="mod">
          <ac:chgData name="Nizamettin AYDIN" userId="45c69f7b-6da4-41e6-a041-0ab696457aaa" providerId="ADAL" clId="{8EC5E760-E9BB-4B8D-8D6B-069B2002BE17}" dt="2022-11-11T12:50:23.467" v="94" actId="14100"/>
          <ac:spMkLst>
            <pc:docMk/>
            <pc:sldMk cId="0" sldId="643"/>
            <ac:spMk id="671747" creationId="{4A0E1623-759D-AA52-46EB-03CD3EA4D51A}"/>
          </ac:spMkLst>
        </pc:spChg>
      </pc:sldChg>
      <pc:sldChg chg="add modAnim">
        <pc:chgData name="Nizamettin AYDIN" userId="45c69f7b-6da4-41e6-a041-0ab696457aaa" providerId="ADAL" clId="{8EC5E760-E9BB-4B8D-8D6B-069B2002BE17}" dt="2022-11-11T12:51:16.574" v="98"/>
        <pc:sldMkLst>
          <pc:docMk/>
          <pc:sldMk cId="0" sldId="644"/>
        </pc:sldMkLst>
      </pc:sldChg>
      <pc:sldChg chg="add">
        <pc:chgData name="Nizamettin AYDIN" userId="45c69f7b-6da4-41e6-a041-0ab696457aaa" providerId="ADAL" clId="{8EC5E760-E9BB-4B8D-8D6B-069B2002BE17}" dt="2022-11-11T12:51:34.168" v="99"/>
        <pc:sldMkLst>
          <pc:docMk/>
          <pc:sldMk cId="0" sldId="645"/>
        </pc:sldMkLst>
      </pc:sldChg>
      <pc:sldChg chg="add del">
        <pc:chgData name="Nizamettin AYDIN" userId="45c69f7b-6da4-41e6-a041-0ab696457aaa" providerId="ADAL" clId="{8EC5E760-E9BB-4B8D-8D6B-069B2002BE17}" dt="2022-11-11T12:52:48.780" v="101" actId="47"/>
        <pc:sldMkLst>
          <pc:docMk/>
          <pc:sldMk cId="0" sldId="646"/>
        </pc:sldMkLst>
      </pc:sldChg>
      <pc:sldChg chg="add modAnim">
        <pc:chgData name="Nizamettin AYDIN" userId="45c69f7b-6da4-41e6-a041-0ab696457aaa" providerId="ADAL" clId="{8EC5E760-E9BB-4B8D-8D6B-069B2002BE17}" dt="2022-11-11T12:52:58.389" v="102"/>
        <pc:sldMkLst>
          <pc:docMk/>
          <pc:sldMk cId="0" sldId="647"/>
        </pc:sldMkLst>
      </pc:sldChg>
      <pc:sldChg chg="add modAnim">
        <pc:chgData name="Nizamettin AYDIN" userId="45c69f7b-6da4-41e6-a041-0ab696457aaa" providerId="ADAL" clId="{8EC5E760-E9BB-4B8D-8D6B-069B2002BE17}" dt="2022-11-11T12:53:08.822" v="103"/>
        <pc:sldMkLst>
          <pc:docMk/>
          <pc:sldMk cId="0" sldId="648"/>
        </pc:sldMkLst>
      </pc:sldChg>
      <pc:sldChg chg="add modAnim">
        <pc:chgData name="Nizamettin AYDIN" userId="45c69f7b-6da4-41e6-a041-0ab696457aaa" providerId="ADAL" clId="{8EC5E760-E9BB-4B8D-8D6B-069B2002BE17}" dt="2022-11-11T12:53:15.623" v="104"/>
        <pc:sldMkLst>
          <pc:docMk/>
          <pc:sldMk cId="0" sldId="649"/>
        </pc:sldMkLst>
      </pc:sldChg>
      <pc:sldChg chg="add modAnim">
        <pc:chgData name="Nizamettin AYDIN" userId="45c69f7b-6da4-41e6-a041-0ab696457aaa" providerId="ADAL" clId="{8EC5E760-E9BB-4B8D-8D6B-069B2002BE17}" dt="2022-11-11T12:53:22.829" v="105"/>
        <pc:sldMkLst>
          <pc:docMk/>
          <pc:sldMk cId="0" sldId="650"/>
        </pc:sldMkLst>
      </pc:sldChg>
      <pc:sldChg chg="modSp add modAnim">
        <pc:chgData name="Nizamettin AYDIN" userId="45c69f7b-6da4-41e6-a041-0ab696457aaa" providerId="ADAL" clId="{8EC5E760-E9BB-4B8D-8D6B-069B2002BE17}" dt="2022-11-11T12:53:56.960" v="110" actId="2711"/>
        <pc:sldMkLst>
          <pc:docMk/>
          <pc:sldMk cId="0" sldId="651"/>
        </pc:sldMkLst>
        <pc:spChg chg="mod">
          <ac:chgData name="Nizamettin AYDIN" userId="45c69f7b-6da4-41e6-a041-0ab696457aaa" providerId="ADAL" clId="{8EC5E760-E9BB-4B8D-8D6B-069B2002BE17}" dt="2022-11-11T12:53:56.960" v="110" actId="2711"/>
          <ac:spMkLst>
            <pc:docMk/>
            <pc:sldMk cId="0" sldId="651"/>
            <ac:spMk id="690178" creationId="{46128C87-2C03-BDB5-8C2A-FE740BC3A08F}"/>
          </ac:spMkLst>
        </pc:spChg>
      </pc:sldChg>
      <pc:sldChg chg="add">
        <pc:chgData name="Nizamettin AYDIN" userId="45c69f7b-6da4-41e6-a041-0ab696457aaa" providerId="ADAL" clId="{8EC5E760-E9BB-4B8D-8D6B-069B2002BE17}" dt="2022-11-11T12:52:42.798" v="100"/>
        <pc:sldMkLst>
          <pc:docMk/>
          <pc:sldMk cId="0" sldId="652"/>
        </pc:sldMkLst>
      </pc:sldChg>
      <pc:sldChg chg="add modAnim">
        <pc:chgData name="Nizamettin AYDIN" userId="45c69f7b-6da4-41e6-a041-0ab696457aaa" providerId="ADAL" clId="{8EC5E760-E9BB-4B8D-8D6B-069B2002BE17}" dt="2022-11-11T12:54:55.518" v="112"/>
        <pc:sldMkLst>
          <pc:docMk/>
          <pc:sldMk cId="0" sldId="653"/>
        </pc:sldMkLst>
      </pc:sldChg>
      <pc:sldChg chg="add modAnim">
        <pc:chgData name="Nizamettin AYDIN" userId="45c69f7b-6da4-41e6-a041-0ab696457aaa" providerId="ADAL" clId="{8EC5E760-E9BB-4B8D-8D6B-069B2002BE17}" dt="2022-11-11T12:56:55.613" v="115"/>
        <pc:sldMkLst>
          <pc:docMk/>
          <pc:sldMk cId="0" sldId="655"/>
        </pc:sldMkLst>
      </pc:sldChg>
      <pc:sldChg chg="add modAnim">
        <pc:chgData name="Nizamettin AYDIN" userId="45c69f7b-6da4-41e6-a041-0ab696457aaa" providerId="ADAL" clId="{8EC5E760-E9BB-4B8D-8D6B-069B2002BE17}" dt="2022-11-11T12:57:18.239" v="117"/>
        <pc:sldMkLst>
          <pc:docMk/>
          <pc:sldMk cId="0" sldId="656"/>
        </pc:sldMkLst>
      </pc:sldChg>
      <pc:sldChg chg="new">
        <pc:chgData name="Nizamettin AYDIN" userId="45c69f7b-6da4-41e6-a041-0ab696457aaa" providerId="ADAL" clId="{8EC5E760-E9BB-4B8D-8D6B-069B2002BE17}" dt="2022-11-11T12:58:37.005" v="120" actId="680"/>
        <pc:sldMkLst>
          <pc:docMk/>
          <pc:sldMk cId="492791437" sldId="657"/>
        </pc:sldMkLst>
      </pc:sldChg>
    </pc:docChg>
  </pc:docChgLst>
  <pc:docChgLst>
    <pc:chgData name="Nizamettin AYDIN" userId="45c69f7b-6da4-41e6-a041-0ab696457aaa" providerId="ADAL" clId="{A1295F02-BD95-4D19-8A69-014FDB5FDAAB}"/>
    <pc:docChg chg="undo redo custSel addSld delSld modSld">
      <pc:chgData name="Nizamettin AYDIN" userId="45c69f7b-6da4-41e6-a041-0ab696457aaa" providerId="ADAL" clId="{A1295F02-BD95-4D19-8A69-014FDB5FDAAB}" dt="2022-10-14T12:54:14.460" v="1046" actId="47"/>
      <pc:docMkLst>
        <pc:docMk/>
      </pc:docMkLst>
      <pc:sldChg chg="del">
        <pc:chgData name="Nizamettin AYDIN" userId="45c69f7b-6da4-41e6-a041-0ab696457aaa" providerId="ADAL" clId="{A1295F02-BD95-4D19-8A69-014FDB5FDAAB}" dt="2022-10-14T09:45:21.915" v="17" actId="47"/>
        <pc:sldMkLst>
          <pc:docMk/>
          <pc:sldMk cId="0" sldId="259"/>
        </pc:sldMkLst>
      </pc:sldChg>
      <pc:sldChg chg="del">
        <pc:chgData name="Nizamettin AYDIN" userId="45c69f7b-6da4-41e6-a041-0ab696457aaa" providerId="ADAL" clId="{A1295F02-BD95-4D19-8A69-014FDB5FDAAB}" dt="2022-10-14T09:45:20.777" v="13" actId="47"/>
        <pc:sldMkLst>
          <pc:docMk/>
          <pc:sldMk cId="0" sldId="326"/>
        </pc:sldMkLst>
      </pc:sldChg>
      <pc:sldChg chg="del">
        <pc:chgData name="Nizamettin AYDIN" userId="45c69f7b-6da4-41e6-a041-0ab696457aaa" providerId="ADAL" clId="{A1295F02-BD95-4D19-8A69-014FDB5FDAAB}" dt="2022-10-14T09:45:21.177" v="14" actId="47"/>
        <pc:sldMkLst>
          <pc:docMk/>
          <pc:sldMk cId="0" sldId="327"/>
        </pc:sldMkLst>
      </pc:sldChg>
      <pc:sldChg chg="del">
        <pc:chgData name="Nizamettin AYDIN" userId="45c69f7b-6da4-41e6-a041-0ab696457aaa" providerId="ADAL" clId="{A1295F02-BD95-4D19-8A69-014FDB5FDAAB}" dt="2022-10-14T09:45:22.379" v="20" actId="47"/>
        <pc:sldMkLst>
          <pc:docMk/>
          <pc:sldMk cId="0" sldId="328"/>
        </pc:sldMkLst>
      </pc:sldChg>
      <pc:sldChg chg="del">
        <pc:chgData name="Nizamettin AYDIN" userId="45c69f7b-6da4-41e6-a041-0ab696457aaa" providerId="ADAL" clId="{A1295F02-BD95-4D19-8A69-014FDB5FDAAB}" dt="2022-10-14T09:45:22.527" v="21" actId="47"/>
        <pc:sldMkLst>
          <pc:docMk/>
          <pc:sldMk cId="0" sldId="329"/>
        </pc:sldMkLst>
      </pc:sldChg>
      <pc:sldChg chg="modSp mod">
        <pc:chgData name="Nizamettin AYDIN" userId="45c69f7b-6da4-41e6-a041-0ab696457aaa" providerId="ADAL" clId="{A1295F02-BD95-4D19-8A69-014FDB5FDAAB}" dt="2022-10-14T12:53:59.577" v="1005" actId="20577"/>
        <pc:sldMkLst>
          <pc:docMk/>
          <pc:sldMk cId="0" sldId="435"/>
        </pc:sldMkLst>
        <pc:spChg chg="mod">
          <ac:chgData name="Nizamettin AYDIN" userId="45c69f7b-6da4-41e6-a041-0ab696457aaa" providerId="ADAL" clId="{A1295F02-BD95-4D19-8A69-014FDB5FDAAB}" dt="2022-10-14T12:53:59.577" v="1005" actId="20577"/>
          <ac:spMkLst>
            <pc:docMk/>
            <pc:sldMk cId="0" sldId="435"/>
            <ac:spMk id="5122" creationId="{00000000-0000-0000-0000-000000000000}"/>
          </ac:spMkLst>
        </pc:spChg>
        <pc:spChg chg="mod">
          <ac:chgData name="Nizamettin AYDIN" userId="45c69f7b-6da4-41e6-a041-0ab696457aaa" providerId="ADAL" clId="{A1295F02-BD95-4D19-8A69-014FDB5FDAAB}" dt="2022-10-14T12:53:18.894" v="1001" actId="20577"/>
          <ac:spMkLst>
            <pc:docMk/>
            <pc:sldMk cId="0" sldId="435"/>
            <ac:spMk id="5123" creationId="{00000000-0000-0000-0000-000000000000}"/>
          </ac:spMkLst>
        </pc:spChg>
      </pc:sldChg>
      <pc:sldChg chg="del">
        <pc:chgData name="Nizamettin AYDIN" userId="45c69f7b-6da4-41e6-a041-0ab696457aaa" providerId="ADAL" clId="{A1295F02-BD95-4D19-8A69-014FDB5FDAAB}" dt="2022-10-14T12:54:05.227" v="1006" actId="47"/>
        <pc:sldMkLst>
          <pc:docMk/>
          <pc:sldMk cId="1609994886" sldId="436"/>
        </pc:sldMkLst>
        <pc:spChg chg="mod">
          <ac:chgData name="Nizamettin AYDIN" userId="45c69f7b-6da4-41e6-a041-0ab696457aaa" providerId="ADAL" clId="{A1295F02-BD95-4D19-8A69-014FDB5FDAAB}" dt="2022-10-14T09:45:48.784" v="83"/>
          <ac:spMkLst>
            <pc:docMk/>
            <pc:sldMk cId="1609994886" sldId="436"/>
            <ac:spMk id="2" creationId="{376522CE-7D02-855A-B302-9D0324639BC9}"/>
          </ac:spMkLst>
        </pc:spChg>
        <pc:spChg chg="mod">
          <ac:chgData name="Nizamettin AYDIN" userId="45c69f7b-6da4-41e6-a041-0ab696457aaa" providerId="ADAL" clId="{A1295F02-BD95-4D19-8A69-014FDB5FDAAB}" dt="2022-10-14T09:46:39.278" v="89"/>
          <ac:spMkLst>
            <pc:docMk/>
            <pc:sldMk cId="1609994886" sldId="436"/>
            <ac:spMk id="3" creationId="{9635429A-ED04-14E4-82DB-D1D2A0680CBE}"/>
          </ac:spMkLst>
        </pc:spChg>
        <pc:graphicFrameChg chg="add del mod">
          <ac:chgData name="Nizamettin AYDIN" userId="45c69f7b-6da4-41e6-a041-0ab696457aaa" providerId="ADAL" clId="{A1295F02-BD95-4D19-8A69-014FDB5FDAAB}" dt="2022-10-14T09:47:05.094" v="91"/>
          <ac:graphicFrameMkLst>
            <pc:docMk/>
            <pc:sldMk cId="1609994886" sldId="436"/>
            <ac:graphicFrameMk id="5" creationId="{68376F1C-08AB-8B30-D087-5C1E82679C53}"/>
          </ac:graphicFrameMkLst>
        </pc:graphicFrameChg>
        <pc:graphicFrameChg chg="add del mod">
          <ac:chgData name="Nizamettin AYDIN" userId="45c69f7b-6da4-41e6-a041-0ab696457aaa" providerId="ADAL" clId="{A1295F02-BD95-4D19-8A69-014FDB5FDAAB}" dt="2022-10-14T09:47:40.558" v="109" actId="1035"/>
          <ac:graphicFrameMkLst>
            <pc:docMk/>
            <pc:sldMk cId="1609994886" sldId="436"/>
            <ac:graphicFrameMk id="6" creationId="{B3E2E7A0-9C45-8EFC-1C5B-AAFA3B2AA0EB}"/>
          </ac:graphicFrameMkLst>
        </pc:graphicFrameChg>
        <pc:graphicFrameChg chg="add del mod">
          <ac:chgData name="Nizamettin AYDIN" userId="45c69f7b-6da4-41e6-a041-0ab696457aaa" providerId="ADAL" clId="{A1295F02-BD95-4D19-8A69-014FDB5FDAAB}" dt="2022-10-14T09:47:40.558" v="109" actId="1035"/>
          <ac:graphicFrameMkLst>
            <pc:docMk/>
            <pc:sldMk cId="1609994886" sldId="436"/>
            <ac:graphicFrameMk id="7" creationId="{54550FCA-EDCF-3153-EC5C-9E96BA5ED46E}"/>
          </ac:graphicFrameMkLst>
        </pc:graphicFrameChg>
        <pc:graphicFrameChg chg="add del mod">
          <ac:chgData name="Nizamettin AYDIN" userId="45c69f7b-6da4-41e6-a041-0ab696457aaa" providerId="ADAL" clId="{A1295F02-BD95-4D19-8A69-014FDB5FDAAB}" dt="2022-10-14T09:47:40.558" v="109" actId="1035"/>
          <ac:graphicFrameMkLst>
            <pc:docMk/>
            <pc:sldMk cId="1609994886" sldId="436"/>
            <ac:graphicFrameMk id="8" creationId="{C3434AAC-82DE-F2F6-98FA-215F8FB7FF92}"/>
          </ac:graphicFrameMkLst>
        </pc:graphicFrameChg>
      </pc:sldChg>
      <pc:sldChg chg="del">
        <pc:chgData name="Nizamettin AYDIN" userId="45c69f7b-6da4-41e6-a041-0ab696457aaa" providerId="ADAL" clId="{A1295F02-BD95-4D19-8A69-014FDB5FDAAB}" dt="2022-10-14T12:54:05.372" v="1007" actId="47"/>
        <pc:sldMkLst>
          <pc:docMk/>
          <pc:sldMk cId="4027521855" sldId="437"/>
        </pc:sldMkLst>
        <pc:spChg chg="mod">
          <ac:chgData name="Nizamettin AYDIN" userId="45c69f7b-6da4-41e6-a041-0ab696457aaa" providerId="ADAL" clId="{A1295F02-BD95-4D19-8A69-014FDB5FDAAB}" dt="2022-10-14T09:47:52.904" v="111"/>
          <ac:spMkLst>
            <pc:docMk/>
            <pc:sldMk cId="4027521855" sldId="437"/>
            <ac:spMk id="2" creationId="{05E8F931-C7D8-32EC-4AF8-B63505E6AD56}"/>
          </ac:spMkLst>
        </pc:spChg>
        <pc:spChg chg="mod">
          <ac:chgData name="Nizamettin AYDIN" userId="45c69f7b-6da4-41e6-a041-0ab696457aaa" providerId="ADAL" clId="{A1295F02-BD95-4D19-8A69-014FDB5FDAAB}" dt="2022-10-14T09:57:49.169" v="198" actId="207"/>
          <ac:spMkLst>
            <pc:docMk/>
            <pc:sldMk cId="4027521855" sldId="437"/>
            <ac:spMk id="3" creationId="{D0ECD0EE-C6B5-C460-FEB5-D64A604C0D21}"/>
          </ac:spMkLst>
        </pc:spChg>
      </pc:sldChg>
      <pc:sldChg chg="modSp new del mod">
        <pc:chgData name="Nizamettin AYDIN" userId="45c69f7b-6da4-41e6-a041-0ab696457aaa" providerId="ADAL" clId="{A1295F02-BD95-4D19-8A69-014FDB5FDAAB}" dt="2022-10-14T12:54:05.585" v="1008" actId="47"/>
        <pc:sldMkLst>
          <pc:docMk/>
          <pc:sldMk cId="2170123497" sldId="438"/>
        </pc:sldMkLst>
        <pc:spChg chg="mod">
          <ac:chgData name="Nizamettin AYDIN" userId="45c69f7b-6da4-41e6-a041-0ab696457aaa" providerId="ADAL" clId="{A1295F02-BD95-4D19-8A69-014FDB5FDAAB}" dt="2022-10-14T09:52:22.908" v="152"/>
          <ac:spMkLst>
            <pc:docMk/>
            <pc:sldMk cId="2170123497" sldId="438"/>
            <ac:spMk id="2" creationId="{73EFFA30-82B5-F362-71CE-C1442C2DC8F1}"/>
          </ac:spMkLst>
        </pc:spChg>
        <pc:spChg chg="mod">
          <ac:chgData name="Nizamettin AYDIN" userId="45c69f7b-6da4-41e6-a041-0ab696457aaa" providerId="ADAL" clId="{A1295F02-BD95-4D19-8A69-014FDB5FDAAB}" dt="2022-10-14T11:13:05.862" v="368" actId="20577"/>
          <ac:spMkLst>
            <pc:docMk/>
            <pc:sldMk cId="2170123497" sldId="438"/>
            <ac:spMk id="3" creationId="{46843811-57F2-36D9-3A4E-35B486BE7C11}"/>
          </ac:spMkLst>
        </pc:spChg>
      </pc:sldChg>
      <pc:sldChg chg="addSp modSp new del mod">
        <pc:chgData name="Nizamettin AYDIN" userId="45c69f7b-6da4-41e6-a041-0ab696457aaa" providerId="ADAL" clId="{A1295F02-BD95-4D19-8A69-014FDB5FDAAB}" dt="2022-10-14T12:54:06.227" v="1009" actId="47"/>
        <pc:sldMkLst>
          <pc:docMk/>
          <pc:sldMk cId="2447625937" sldId="439"/>
        </pc:sldMkLst>
        <pc:spChg chg="mod">
          <ac:chgData name="Nizamettin AYDIN" userId="45c69f7b-6da4-41e6-a041-0ab696457aaa" providerId="ADAL" clId="{A1295F02-BD95-4D19-8A69-014FDB5FDAAB}" dt="2022-10-14T09:54:15.031" v="161"/>
          <ac:spMkLst>
            <pc:docMk/>
            <pc:sldMk cId="2447625937" sldId="439"/>
            <ac:spMk id="2" creationId="{72389A13-2F0B-2FCE-751E-E6EB2E043C63}"/>
          </ac:spMkLst>
        </pc:spChg>
        <pc:spChg chg="mod">
          <ac:chgData name="Nizamettin AYDIN" userId="45c69f7b-6da4-41e6-a041-0ab696457aaa" providerId="ADAL" clId="{A1295F02-BD95-4D19-8A69-014FDB5FDAAB}" dt="2022-10-14T09:56:30.679" v="188" actId="15"/>
          <ac:spMkLst>
            <pc:docMk/>
            <pc:sldMk cId="2447625937" sldId="439"/>
            <ac:spMk id="3" creationId="{F3FA7959-F986-B72F-C75D-EF18B01ED7A6}"/>
          </ac:spMkLst>
        </pc:spChg>
        <pc:graphicFrameChg chg="add mod">
          <ac:chgData name="Nizamettin AYDIN" userId="45c69f7b-6da4-41e6-a041-0ab696457aaa" providerId="ADAL" clId="{A1295F02-BD95-4D19-8A69-014FDB5FDAAB}" dt="2022-10-14T09:56:41.917" v="190" actId="1076"/>
          <ac:graphicFrameMkLst>
            <pc:docMk/>
            <pc:sldMk cId="2447625937" sldId="439"/>
            <ac:graphicFrameMk id="5" creationId="{0E6F911D-2D32-C5C8-FC10-7967B6E71870}"/>
          </ac:graphicFrameMkLst>
        </pc:graphicFrameChg>
      </pc:sldChg>
      <pc:sldChg chg="modSp new del mod">
        <pc:chgData name="Nizamettin AYDIN" userId="45c69f7b-6da4-41e6-a041-0ab696457aaa" providerId="ADAL" clId="{A1295F02-BD95-4D19-8A69-014FDB5FDAAB}" dt="2022-10-14T12:54:06.547" v="1010" actId="47"/>
        <pc:sldMkLst>
          <pc:docMk/>
          <pc:sldMk cId="2697873325" sldId="440"/>
        </pc:sldMkLst>
        <pc:spChg chg="mod">
          <ac:chgData name="Nizamettin AYDIN" userId="45c69f7b-6da4-41e6-a041-0ab696457aaa" providerId="ADAL" clId="{A1295F02-BD95-4D19-8A69-014FDB5FDAAB}" dt="2022-10-14T09:56:59.379" v="192"/>
          <ac:spMkLst>
            <pc:docMk/>
            <pc:sldMk cId="2697873325" sldId="440"/>
            <ac:spMk id="2" creationId="{70EBF6D9-3E2B-A92D-F36E-6E13AF4BE5DD}"/>
          </ac:spMkLst>
        </pc:spChg>
        <pc:spChg chg="mod">
          <ac:chgData name="Nizamettin AYDIN" userId="45c69f7b-6da4-41e6-a041-0ab696457aaa" providerId="ADAL" clId="{A1295F02-BD95-4D19-8A69-014FDB5FDAAB}" dt="2022-10-14T09:59:10.111" v="209" actId="207"/>
          <ac:spMkLst>
            <pc:docMk/>
            <pc:sldMk cId="2697873325" sldId="440"/>
            <ac:spMk id="3" creationId="{417C62F8-A129-CFA3-4415-13A9E5BACC87}"/>
          </ac:spMkLst>
        </pc:spChg>
      </pc:sldChg>
      <pc:sldChg chg="addSp modSp new del mod">
        <pc:chgData name="Nizamettin AYDIN" userId="45c69f7b-6da4-41e6-a041-0ab696457aaa" providerId="ADAL" clId="{A1295F02-BD95-4D19-8A69-014FDB5FDAAB}" dt="2022-10-14T12:54:06.763" v="1011" actId="47"/>
        <pc:sldMkLst>
          <pc:docMk/>
          <pc:sldMk cId="2288747974" sldId="441"/>
        </pc:sldMkLst>
        <pc:spChg chg="mod">
          <ac:chgData name="Nizamettin AYDIN" userId="45c69f7b-6da4-41e6-a041-0ab696457aaa" providerId="ADAL" clId="{A1295F02-BD95-4D19-8A69-014FDB5FDAAB}" dt="2022-10-14T09:59:36.573" v="211"/>
          <ac:spMkLst>
            <pc:docMk/>
            <pc:sldMk cId="2288747974" sldId="441"/>
            <ac:spMk id="2" creationId="{EA9707CE-191D-63E1-EA32-EA74BA83D558}"/>
          </ac:spMkLst>
        </pc:spChg>
        <pc:spChg chg="mod">
          <ac:chgData name="Nizamettin AYDIN" userId="45c69f7b-6da4-41e6-a041-0ab696457aaa" providerId="ADAL" clId="{A1295F02-BD95-4D19-8A69-014FDB5FDAAB}" dt="2022-10-14T10:36:55.616" v="214" actId="947"/>
          <ac:spMkLst>
            <pc:docMk/>
            <pc:sldMk cId="2288747974" sldId="441"/>
            <ac:spMk id="3" creationId="{F4AAC6C0-9668-5E6F-6843-557C5F134494}"/>
          </ac:spMkLst>
        </pc:spChg>
        <pc:spChg chg="mod">
          <ac:chgData name="Nizamettin AYDIN" userId="45c69f7b-6da4-41e6-a041-0ab696457aaa" providerId="ADAL" clId="{A1295F02-BD95-4D19-8A69-014FDB5FDAAB}" dt="2022-10-14T12:31:57.245" v="924" actId="1076"/>
          <ac:spMkLst>
            <pc:docMk/>
            <pc:sldMk cId="2288747974" sldId="441"/>
            <ac:spMk id="7" creationId="{8B198A49-3775-0896-F4AD-51428F60C3AE}"/>
          </ac:spMkLst>
        </pc:spChg>
        <pc:spChg chg="mod">
          <ac:chgData name="Nizamettin AYDIN" userId="45c69f7b-6da4-41e6-a041-0ab696457aaa" providerId="ADAL" clId="{A1295F02-BD95-4D19-8A69-014FDB5FDAAB}" dt="2022-10-14T12:31:57.245" v="924" actId="1076"/>
          <ac:spMkLst>
            <pc:docMk/>
            <pc:sldMk cId="2288747974" sldId="441"/>
            <ac:spMk id="8" creationId="{9F2BE553-F2E6-CF7D-EA49-8E3D5C74B0A9}"/>
          </ac:spMkLst>
        </pc:spChg>
        <pc:spChg chg="mod">
          <ac:chgData name="Nizamettin AYDIN" userId="45c69f7b-6da4-41e6-a041-0ab696457aaa" providerId="ADAL" clId="{A1295F02-BD95-4D19-8A69-014FDB5FDAAB}" dt="2022-10-14T12:31:51.782" v="923" actId="1076"/>
          <ac:spMkLst>
            <pc:docMk/>
            <pc:sldMk cId="2288747974" sldId="441"/>
            <ac:spMk id="10" creationId="{B428DEB9-4CFD-5ABF-B38C-BA72CE7D362A}"/>
          </ac:spMkLst>
        </pc:spChg>
        <pc:spChg chg="mod">
          <ac:chgData name="Nizamettin AYDIN" userId="45c69f7b-6da4-41e6-a041-0ab696457aaa" providerId="ADAL" clId="{A1295F02-BD95-4D19-8A69-014FDB5FDAAB}" dt="2022-10-14T12:31:51.782" v="923" actId="1076"/>
          <ac:spMkLst>
            <pc:docMk/>
            <pc:sldMk cId="2288747974" sldId="441"/>
            <ac:spMk id="11" creationId="{1F40FD2B-430D-A73C-757D-69A443E9850C}"/>
          </ac:spMkLst>
        </pc:spChg>
        <pc:grpChg chg="add mod">
          <ac:chgData name="Nizamettin AYDIN" userId="45c69f7b-6da4-41e6-a041-0ab696457aaa" providerId="ADAL" clId="{A1295F02-BD95-4D19-8A69-014FDB5FDAAB}" dt="2022-10-14T12:31:57.245" v="924" actId="1076"/>
          <ac:grpSpMkLst>
            <pc:docMk/>
            <pc:sldMk cId="2288747974" sldId="441"/>
            <ac:grpSpMk id="6" creationId="{183C86F0-1987-3EC6-912E-A14DB8044316}"/>
          </ac:grpSpMkLst>
        </pc:grpChg>
        <pc:grpChg chg="add mod">
          <ac:chgData name="Nizamettin AYDIN" userId="45c69f7b-6da4-41e6-a041-0ab696457aaa" providerId="ADAL" clId="{A1295F02-BD95-4D19-8A69-014FDB5FDAAB}" dt="2022-10-14T12:31:51.782" v="923" actId="1076"/>
          <ac:grpSpMkLst>
            <pc:docMk/>
            <pc:sldMk cId="2288747974" sldId="441"/>
            <ac:grpSpMk id="9" creationId="{96316D17-C1B7-EE5C-518E-F33AB4FD6F1E}"/>
          </ac:grpSpMkLst>
        </pc:grpChg>
        <pc:graphicFrameChg chg="add mod modGraphic">
          <ac:chgData name="Nizamettin AYDIN" userId="45c69f7b-6da4-41e6-a041-0ab696457aaa" providerId="ADAL" clId="{A1295F02-BD95-4D19-8A69-014FDB5FDAAB}" dt="2022-10-14T12:31:22.885" v="918" actId="14100"/>
          <ac:graphicFrameMkLst>
            <pc:docMk/>
            <pc:sldMk cId="2288747974" sldId="441"/>
            <ac:graphicFrameMk id="5" creationId="{E7152989-C29A-9EDB-FD68-36B2DB68F8CA}"/>
          </ac:graphicFrameMkLst>
        </pc:graphicFrameChg>
      </pc:sldChg>
      <pc:sldChg chg="addSp modSp new del mod">
        <pc:chgData name="Nizamettin AYDIN" userId="45c69f7b-6da4-41e6-a041-0ab696457aaa" providerId="ADAL" clId="{A1295F02-BD95-4D19-8A69-014FDB5FDAAB}" dt="2022-10-14T12:54:06.921" v="1012" actId="47"/>
        <pc:sldMkLst>
          <pc:docMk/>
          <pc:sldMk cId="423228411" sldId="442"/>
        </pc:sldMkLst>
        <pc:spChg chg="mod">
          <ac:chgData name="Nizamettin AYDIN" userId="45c69f7b-6da4-41e6-a041-0ab696457aaa" providerId="ADAL" clId="{A1295F02-BD95-4D19-8A69-014FDB5FDAAB}" dt="2022-10-14T10:38:35.063" v="223"/>
          <ac:spMkLst>
            <pc:docMk/>
            <pc:sldMk cId="423228411" sldId="442"/>
            <ac:spMk id="2" creationId="{45A124C9-CE57-2362-AA40-9F9A2411A07C}"/>
          </ac:spMkLst>
        </pc:spChg>
        <pc:spChg chg="mod">
          <ac:chgData name="Nizamettin AYDIN" userId="45c69f7b-6da4-41e6-a041-0ab696457aaa" providerId="ADAL" clId="{A1295F02-BD95-4D19-8A69-014FDB5FDAAB}" dt="2022-10-14T10:39:10.597" v="227" actId="947"/>
          <ac:spMkLst>
            <pc:docMk/>
            <pc:sldMk cId="423228411" sldId="442"/>
            <ac:spMk id="3" creationId="{F25543F2-0B5A-4AFA-9F9D-B1771CE7A8A2}"/>
          </ac:spMkLst>
        </pc:spChg>
        <pc:spChg chg="mod">
          <ac:chgData name="Nizamettin AYDIN" userId="45c69f7b-6da4-41e6-a041-0ab696457aaa" providerId="ADAL" clId="{A1295F02-BD95-4D19-8A69-014FDB5FDAAB}" dt="2022-10-14T12:33:11.597" v="938" actId="1035"/>
          <ac:spMkLst>
            <pc:docMk/>
            <pc:sldMk cId="423228411" sldId="442"/>
            <ac:spMk id="7" creationId="{5C94A86F-2D0B-1B3C-F1BF-A2ACC90219A3}"/>
          </ac:spMkLst>
        </pc:spChg>
        <pc:spChg chg="mod">
          <ac:chgData name="Nizamettin AYDIN" userId="45c69f7b-6da4-41e6-a041-0ab696457aaa" providerId="ADAL" clId="{A1295F02-BD95-4D19-8A69-014FDB5FDAAB}" dt="2022-10-14T12:33:11.597" v="938" actId="1035"/>
          <ac:spMkLst>
            <pc:docMk/>
            <pc:sldMk cId="423228411" sldId="442"/>
            <ac:spMk id="8" creationId="{7EA7CAE3-B995-A403-8686-EDFA3BEF7AAE}"/>
          </ac:spMkLst>
        </pc:spChg>
        <pc:spChg chg="mod">
          <ac:chgData name="Nizamettin AYDIN" userId="45c69f7b-6da4-41e6-a041-0ab696457aaa" providerId="ADAL" clId="{A1295F02-BD95-4D19-8A69-014FDB5FDAAB}" dt="2022-10-14T12:33:07.846" v="937" actId="1035"/>
          <ac:spMkLst>
            <pc:docMk/>
            <pc:sldMk cId="423228411" sldId="442"/>
            <ac:spMk id="10" creationId="{25832E39-B603-F4EC-95C9-06917E96BD64}"/>
          </ac:spMkLst>
        </pc:spChg>
        <pc:spChg chg="mod">
          <ac:chgData name="Nizamettin AYDIN" userId="45c69f7b-6da4-41e6-a041-0ab696457aaa" providerId="ADAL" clId="{A1295F02-BD95-4D19-8A69-014FDB5FDAAB}" dt="2022-10-14T12:33:07.846" v="937" actId="1035"/>
          <ac:spMkLst>
            <pc:docMk/>
            <pc:sldMk cId="423228411" sldId="442"/>
            <ac:spMk id="11" creationId="{FA6CE919-73B1-7E1E-60D4-0E9138CBBB06}"/>
          </ac:spMkLst>
        </pc:spChg>
        <pc:spChg chg="mod">
          <ac:chgData name="Nizamettin AYDIN" userId="45c69f7b-6da4-41e6-a041-0ab696457aaa" providerId="ADAL" clId="{A1295F02-BD95-4D19-8A69-014FDB5FDAAB}" dt="2022-10-14T12:33:04.629" v="936" actId="1035"/>
          <ac:spMkLst>
            <pc:docMk/>
            <pc:sldMk cId="423228411" sldId="442"/>
            <ac:spMk id="13" creationId="{9AD01650-72DF-2D7B-B78C-D4B4585A2B94}"/>
          </ac:spMkLst>
        </pc:spChg>
        <pc:spChg chg="mod">
          <ac:chgData name="Nizamettin AYDIN" userId="45c69f7b-6da4-41e6-a041-0ab696457aaa" providerId="ADAL" clId="{A1295F02-BD95-4D19-8A69-014FDB5FDAAB}" dt="2022-10-14T12:33:04.629" v="936" actId="1035"/>
          <ac:spMkLst>
            <pc:docMk/>
            <pc:sldMk cId="423228411" sldId="442"/>
            <ac:spMk id="14" creationId="{B1FFC496-D5BB-342D-E8D3-B5DAF84691F2}"/>
          </ac:spMkLst>
        </pc:spChg>
        <pc:grpChg chg="add mod">
          <ac:chgData name="Nizamettin AYDIN" userId="45c69f7b-6da4-41e6-a041-0ab696457aaa" providerId="ADAL" clId="{A1295F02-BD95-4D19-8A69-014FDB5FDAAB}" dt="2022-10-14T12:33:11.597" v="938" actId="1035"/>
          <ac:grpSpMkLst>
            <pc:docMk/>
            <pc:sldMk cId="423228411" sldId="442"/>
            <ac:grpSpMk id="6" creationId="{CBEA6AB3-2585-6FAA-CD35-1A5A551592BE}"/>
          </ac:grpSpMkLst>
        </pc:grpChg>
        <pc:grpChg chg="add mod">
          <ac:chgData name="Nizamettin AYDIN" userId="45c69f7b-6da4-41e6-a041-0ab696457aaa" providerId="ADAL" clId="{A1295F02-BD95-4D19-8A69-014FDB5FDAAB}" dt="2022-10-14T12:33:07.846" v="937" actId="1035"/>
          <ac:grpSpMkLst>
            <pc:docMk/>
            <pc:sldMk cId="423228411" sldId="442"/>
            <ac:grpSpMk id="9" creationId="{C7B64E08-B20A-E2E3-36B9-7B4B26923AB5}"/>
          </ac:grpSpMkLst>
        </pc:grpChg>
        <pc:grpChg chg="add mod">
          <ac:chgData name="Nizamettin AYDIN" userId="45c69f7b-6da4-41e6-a041-0ab696457aaa" providerId="ADAL" clId="{A1295F02-BD95-4D19-8A69-014FDB5FDAAB}" dt="2022-10-14T12:33:04.629" v="936" actId="1035"/>
          <ac:grpSpMkLst>
            <pc:docMk/>
            <pc:sldMk cId="423228411" sldId="442"/>
            <ac:grpSpMk id="12" creationId="{E70B2D26-26BA-12D0-AB0F-FEC41AC39E96}"/>
          </ac:grpSpMkLst>
        </pc:grpChg>
        <pc:graphicFrameChg chg="add mod modGraphic">
          <ac:chgData name="Nizamettin AYDIN" userId="45c69f7b-6da4-41e6-a041-0ab696457aaa" providerId="ADAL" clId="{A1295F02-BD95-4D19-8A69-014FDB5FDAAB}" dt="2022-10-14T12:32:19.493" v="928" actId="14100"/>
          <ac:graphicFrameMkLst>
            <pc:docMk/>
            <pc:sldMk cId="423228411" sldId="442"/>
            <ac:graphicFrameMk id="5" creationId="{5BE5A487-375A-9906-DF0F-8B277849EF2E}"/>
          </ac:graphicFrameMkLst>
        </pc:graphicFrameChg>
      </pc:sldChg>
      <pc:sldChg chg="addSp modSp new del mod">
        <pc:chgData name="Nizamettin AYDIN" userId="45c69f7b-6da4-41e6-a041-0ab696457aaa" providerId="ADAL" clId="{A1295F02-BD95-4D19-8A69-014FDB5FDAAB}" dt="2022-10-14T12:54:07.150" v="1013" actId="47"/>
        <pc:sldMkLst>
          <pc:docMk/>
          <pc:sldMk cId="3882724442" sldId="443"/>
        </pc:sldMkLst>
        <pc:spChg chg="mod">
          <ac:chgData name="Nizamettin AYDIN" userId="45c69f7b-6da4-41e6-a041-0ab696457aaa" providerId="ADAL" clId="{A1295F02-BD95-4D19-8A69-014FDB5FDAAB}" dt="2022-10-14T10:42:03.314" v="241"/>
          <ac:spMkLst>
            <pc:docMk/>
            <pc:sldMk cId="3882724442" sldId="443"/>
            <ac:spMk id="2" creationId="{F0D5CB5C-7F12-5D4E-3C8D-E65CD73806AF}"/>
          </ac:spMkLst>
        </pc:spChg>
        <pc:spChg chg="mod">
          <ac:chgData name="Nizamettin AYDIN" userId="45c69f7b-6da4-41e6-a041-0ab696457aaa" providerId="ADAL" clId="{A1295F02-BD95-4D19-8A69-014FDB5FDAAB}" dt="2022-10-14T10:50:14.359" v="272" actId="207"/>
          <ac:spMkLst>
            <pc:docMk/>
            <pc:sldMk cId="3882724442" sldId="443"/>
            <ac:spMk id="3" creationId="{23C9FB0C-C452-A7E8-ABB7-16DCE8543C5C}"/>
          </ac:spMkLst>
        </pc:spChg>
        <pc:spChg chg="mod">
          <ac:chgData name="Nizamettin AYDIN" userId="45c69f7b-6da4-41e6-a041-0ab696457aaa" providerId="ADAL" clId="{A1295F02-BD95-4D19-8A69-014FDB5FDAAB}" dt="2022-10-14T12:33:57.101" v="943" actId="1076"/>
          <ac:spMkLst>
            <pc:docMk/>
            <pc:sldMk cId="3882724442" sldId="443"/>
            <ac:spMk id="7" creationId="{384AABA9-F057-1EA6-2D31-B424BA057FEC}"/>
          </ac:spMkLst>
        </pc:spChg>
        <pc:spChg chg="mod">
          <ac:chgData name="Nizamettin AYDIN" userId="45c69f7b-6da4-41e6-a041-0ab696457aaa" providerId="ADAL" clId="{A1295F02-BD95-4D19-8A69-014FDB5FDAAB}" dt="2022-10-14T12:33:57.101" v="943" actId="1076"/>
          <ac:spMkLst>
            <pc:docMk/>
            <pc:sldMk cId="3882724442" sldId="443"/>
            <ac:spMk id="8" creationId="{15F74AA8-C59D-1BDB-5DBB-8C687ECD3CAA}"/>
          </ac:spMkLst>
        </pc:spChg>
        <pc:spChg chg="mod">
          <ac:chgData name="Nizamettin AYDIN" userId="45c69f7b-6da4-41e6-a041-0ab696457aaa" providerId="ADAL" clId="{A1295F02-BD95-4D19-8A69-014FDB5FDAAB}" dt="2022-10-14T12:33:53.739" v="942" actId="255"/>
          <ac:spMkLst>
            <pc:docMk/>
            <pc:sldMk cId="3882724442" sldId="443"/>
            <ac:spMk id="10" creationId="{39851771-7DC9-E649-77FF-48F175335F13}"/>
          </ac:spMkLst>
        </pc:spChg>
        <pc:spChg chg="mod">
          <ac:chgData name="Nizamettin AYDIN" userId="45c69f7b-6da4-41e6-a041-0ab696457aaa" providerId="ADAL" clId="{A1295F02-BD95-4D19-8A69-014FDB5FDAAB}" dt="2022-10-14T12:33:53.739" v="942" actId="255"/>
          <ac:spMkLst>
            <pc:docMk/>
            <pc:sldMk cId="3882724442" sldId="443"/>
            <ac:spMk id="11" creationId="{F9EEAAE9-1E77-8FE8-4933-52C8DCBA3CE3}"/>
          </ac:spMkLst>
        </pc:spChg>
        <pc:spChg chg="mod">
          <ac:chgData name="Nizamettin AYDIN" userId="45c69f7b-6da4-41e6-a041-0ab696457aaa" providerId="ADAL" clId="{A1295F02-BD95-4D19-8A69-014FDB5FDAAB}" dt="2022-10-14T12:34:04.939" v="945" actId="255"/>
          <ac:spMkLst>
            <pc:docMk/>
            <pc:sldMk cId="3882724442" sldId="443"/>
            <ac:spMk id="13" creationId="{220D2224-9ACD-009A-DC94-89F36B1BCDB3}"/>
          </ac:spMkLst>
        </pc:spChg>
        <pc:spChg chg="mod">
          <ac:chgData name="Nizamettin AYDIN" userId="45c69f7b-6da4-41e6-a041-0ab696457aaa" providerId="ADAL" clId="{A1295F02-BD95-4D19-8A69-014FDB5FDAAB}" dt="2022-10-14T12:34:04.939" v="945" actId="255"/>
          <ac:spMkLst>
            <pc:docMk/>
            <pc:sldMk cId="3882724442" sldId="443"/>
            <ac:spMk id="14" creationId="{E94DE958-CCEA-D164-300F-FB2E8EBD3B6D}"/>
          </ac:spMkLst>
        </pc:spChg>
        <pc:grpChg chg="add mod">
          <ac:chgData name="Nizamettin AYDIN" userId="45c69f7b-6da4-41e6-a041-0ab696457aaa" providerId="ADAL" clId="{A1295F02-BD95-4D19-8A69-014FDB5FDAAB}" dt="2022-10-14T12:33:57.101" v="943" actId="1076"/>
          <ac:grpSpMkLst>
            <pc:docMk/>
            <pc:sldMk cId="3882724442" sldId="443"/>
            <ac:grpSpMk id="6" creationId="{9443C7E3-BE75-EF6C-6088-4D63DC821AD8}"/>
          </ac:grpSpMkLst>
        </pc:grpChg>
        <pc:grpChg chg="add mod">
          <ac:chgData name="Nizamettin AYDIN" userId="45c69f7b-6da4-41e6-a041-0ab696457aaa" providerId="ADAL" clId="{A1295F02-BD95-4D19-8A69-014FDB5FDAAB}" dt="2022-10-14T12:33:53.739" v="942" actId="255"/>
          <ac:grpSpMkLst>
            <pc:docMk/>
            <pc:sldMk cId="3882724442" sldId="443"/>
            <ac:grpSpMk id="9" creationId="{C08488C1-11B3-0FA8-3F67-94DEC3B4A0EB}"/>
          </ac:grpSpMkLst>
        </pc:grpChg>
        <pc:grpChg chg="add mod">
          <ac:chgData name="Nizamettin AYDIN" userId="45c69f7b-6da4-41e6-a041-0ab696457aaa" providerId="ADAL" clId="{A1295F02-BD95-4D19-8A69-014FDB5FDAAB}" dt="2022-10-14T12:34:04.939" v="945" actId="255"/>
          <ac:grpSpMkLst>
            <pc:docMk/>
            <pc:sldMk cId="3882724442" sldId="443"/>
            <ac:grpSpMk id="12" creationId="{AC684186-89FA-7C0B-D8E7-52800F846987}"/>
          </ac:grpSpMkLst>
        </pc:grpChg>
        <pc:graphicFrameChg chg="add mod modGraphic">
          <ac:chgData name="Nizamettin AYDIN" userId="45c69f7b-6da4-41e6-a041-0ab696457aaa" providerId="ADAL" clId="{A1295F02-BD95-4D19-8A69-014FDB5FDAAB}" dt="2022-10-14T12:33:35.066" v="939" actId="255"/>
          <ac:graphicFrameMkLst>
            <pc:docMk/>
            <pc:sldMk cId="3882724442" sldId="443"/>
            <ac:graphicFrameMk id="5" creationId="{24B34226-40FE-3FFF-6612-9F9420AE964F}"/>
          </ac:graphicFrameMkLst>
        </pc:graphicFrameChg>
      </pc:sldChg>
      <pc:sldChg chg="addSp modSp new del mod">
        <pc:chgData name="Nizamettin AYDIN" userId="45c69f7b-6da4-41e6-a041-0ab696457aaa" providerId="ADAL" clId="{A1295F02-BD95-4D19-8A69-014FDB5FDAAB}" dt="2022-10-14T12:54:07.286" v="1014" actId="47"/>
        <pc:sldMkLst>
          <pc:docMk/>
          <pc:sldMk cId="1607342883" sldId="444"/>
        </pc:sldMkLst>
        <pc:spChg chg="mod">
          <ac:chgData name="Nizamettin AYDIN" userId="45c69f7b-6da4-41e6-a041-0ab696457aaa" providerId="ADAL" clId="{A1295F02-BD95-4D19-8A69-014FDB5FDAAB}" dt="2022-10-14T10:47:45.119" v="255" actId="20577"/>
          <ac:spMkLst>
            <pc:docMk/>
            <pc:sldMk cId="1607342883" sldId="444"/>
            <ac:spMk id="2" creationId="{D2F9E44A-0A4F-9133-EAC2-444C88A0BDD3}"/>
          </ac:spMkLst>
        </pc:spChg>
        <pc:spChg chg="mod">
          <ac:chgData name="Nizamettin AYDIN" userId="45c69f7b-6da4-41e6-a041-0ab696457aaa" providerId="ADAL" clId="{A1295F02-BD95-4D19-8A69-014FDB5FDAAB}" dt="2022-10-14T10:52:24.859" v="282" actId="207"/>
          <ac:spMkLst>
            <pc:docMk/>
            <pc:sldMk cId="1607342883" sldId="444"/>
            <ac:spMk id="3" creationId="{2213F8F3-D25E-ECB3-B090-04669CEE9EF3}"/>
          </ac:spMkLst>
        </pc:spChg>
        <pc:spChg chg="mod">
          <ac:chgData name="Nizamettin AYDIN" userId="45c69f7b-6da4-41e6-a041-0ab696457aaa" providerId="ADAL" clId="{A1295F02-BD95-4D19-8A69-014FDB5FDAAB}" dt="2022-10-14T12:35:24.310" v="958" actId="1076"/>
          <ac:spMkLst>
            <pc:docMk/>
            <pc:sldMk cId="1607342883" sldId="444"/>
            <ac:spMk id="7" creationId="{2247FE8C-80B5-4B3E-FE4F-2E56B0439395}"/>
          </ac:spMkLst>
        </pc:spChg>
        <pc:spChg chg="mod">
          <ac:chgData name="Nizamettin AYDIN" userId="45c69f7b-6da4-41e6-a041-0ab696457aaa" providerId="ADAL" clId="{A1295F02-BD95-4D19-8A69-014FDB5FDAAB}" dt="2022-10-14T12:35:24.310" v="958" actId="1076"/>
          <ac:spMkLst>
            <pc:docMk/>
            <pc:sldMk cId="1607342883" sldId="444"/>
            <ac:spMk id="8" creationId="{A78F64CA-E101-38ED-3228-78F034C7CFDC}"/>
          </ac:spMkLst>
        </pc:spChg>
        <pc:spChg chg="mod">
          <ac:chgData name="Nizamettin AYDIN" userId="45c69f7b-6da4-41e6-a041-0ab696457aaa" providerId="ADAL" clId="{A1295F02-BD95-4D19-8A69-014FDB5FDAAB}" dt="2022-10-14T12:35:19.013" v="957" actId="1076"/>
          <ac:spMkLst>
            <pc:docMk/>
            <pc:sldMk cId="1607342883" sldId="444"/>
            <ac:spMk id="10" creationId="{7D48C588-CB36-5A9F-23BE-D5AB73C3377B}"/>
          </ac:spMkLst>
        </pc:spChg>
        <pc:spChg chg="mod">
          <ac:chgData name="Nizamettin AYDIN" userId="45c69f7b-6da4-41e6-a041-0ab696457aaa" providerId="ADAL" clId="{A1295F02-BD95-4D19-8A69-014FDB5FDAAB}" dt="2022-10-14T12:35:19.013" v="957" actId="1076"/>
          <ac:spMkLst>
            <pc:docMk/>
            <pc:sldMk cId="1607342883" sldId="444"/>
            <ac:spMk id="11" creationId="{F86AA20E-D47E-FB43-9B60-B2F6CB00B5D1}"/>
          </ac:spMkLst>
        </pc:spChg>
        <pc:spChg chg="mod">
          <ac:chgData name="Nizamettin AYDIN" userId="45c69f7b-6da4-41e6-a041-0ab696457aaa" providerId="ADAL" clId="{A1295F02-BD95-4D19-8A69-014FDB5FDAAB}" dt="2022-10-14T12:35:07.925" v="954" actId="14100"/>
          <ac:spMkLst>
            <pc:docMk/>
            <pc:sldMk cId="1607342883" sldId="444"/>
            <ac:spMk id="13" creationId="{EB87EEB4-7E55-4595-9A42-3666FD0BC79A}"/>
          </ac:spMkLst>
        </pc:spChg>
        <pc:spChg chg="mod">
          <ac:chgData name="Nizamettin AYDIN" userId="45c69f7b-6da4-41e6-a041-0ab696457aaa" providerId="ADAL" clId="{A1295F02-BD95-4D19-8A69-014FDB5FDAAB}" dt="2022-10-14T12:35:07.925" v="954" actId="14100"/>
          <ac:spMkLst>
            <pc:docMk/>
            <pc:sldMk cId="1607342883" sldId="444"/>
            <ac:spMk id="14" creationId="{D36B02E5-4866-FE87-0198-6F958551B893}"/>
          </ac:spMkLst>
        </pc:spChg>
        <pc:spChg chg="mod">
          <ac:chgData name="Nizamettin AYDIN" userId="45c69f7b-6da4-41e6-a041-0ab696457aaa" providerId="ADAL" clId="{A1295F02-BD95-4D19-8A69-014FDB5FDAAB}" dt="2022-10-14T12:35:02.910" v="952" actId="1076"/>
          <ac:spMkLst>
            <pc:docMk/>
            <pc:sldMk cId="1607342883" sldId="444"/>
            <ac:spMk id="16" creationId="{45890DD0-23F9-6711-AAF2-517BA341CD01}"/>
          </ac:spMkLst>
        </pc:spChg>
        <pc:spChg chg="mod">
          <ac:chgData name="Nizamettin AYDIN" userId="45c69f7b-6da4-41e6-a041-0ab696457aaa" providerId="ADAL" clId="{A1295F02-BD95-4D19-8A69-014FDB5FDAAB}" dt="2022-10-14T12:35:02.910" v="952" actId="1076"/>
          <ac:spMkLst>
            <pc:docMk/>
            <pc:sldMk cId="1607342883" sldId="444"/>
            <ac:spMk id="17" creationId="{737995DF-2D5F-EFE2-BE2F-DEE6FBC17DEA}"/>
          </ac:spMkLst>
        </pc:spChg>
        <pc:grpChg chg="add mod">
          <ac:chgData name="Nizamettin AYDIN" userId="45c69f7b-6da4-41e6-a041-0ab696457aaa" providerId="ADAL" clId="{A1295F02-BD95-4D19-8A69-014FDB5FDAAB}" dt="2022-10-14T12:35:24.310" v="958" actId="1076"/>
          <ac:grpSpMkLst>
            <pc:docMk/>
            <pc:sldMk cId="1607342883" sldId="444"/>
            <ac:grpSpMk id="6" creationId="{C0F27F1B-5721-2F31-130B-69DD0AC5FC26}"/>
          </ac:grpSpMkLst>
        </pc:grpChg>
        <pc:grpChg chg="add mod">
          <ac:chgData name="Nizamettin AYDIN" userId="45c69f7b-6da4-41e6-a041-0ab696457aaa" providerId="ADAL" clId="{A1295F02-BD95-4D19-8A69-014FDB5FDAAB}" dt="2022-10-14T12:35:19.013" v="957" actId="1076"/>
          <ac:grpSpMkLst>
            <pc:docMk/>
            <pc:sldMk cId="1607342883" sldId="444"/>
            <ac:grpSpMk id="9" creationId="{666FEDAD-915B-DDC8-AF75-14AFA9AFA476}"/>
          </ac:grpSpMkLst>
        </pc:grpChg>
        <pc:grpChg chg="add mod">
          <ac:chgData name="Nizamettin AYDIN" userId="45c69f7b-6da4-41e6-a041-0ab696457aaa" providerId="ADAL" clId="{A1295F02-BD95-4D19-8A69-014FDB5FDAAB}" dt="2022-10-14T12:35:07.925" v="954" actId="14100"/>
          <ac:grpSpMkLst>
            <pc:docMk/>
            <pc:sldMk cId="1607342883" sldId="444"/>
            <ac:grpSpMk id="12" creationId="{4E921FA9-7B55-631D-3B7E-4D43444E5508}"/>
          </ac:grpSpMkLst>
        </pc:grpChg>
        <pc:grpChg chg="add mod">
          <ac:chgData name="Nizamettin AYDIN" userId="45c69f7b-6da4-41e6-a041-0ab696457aaa" providerId="ADAL" clId="{A1295F02-BD95-4D19-8A69-014FDB5FDAAB}" dt="2022-10-14T12:35:02.910" v="952" actId="1076"/>
          <ac:grpSpMkLst>
            <pc:docMk/>
            <pc:sldMk cId="1607342883" sldId="444"/>
            <ac:grpSpMk id="15" creationId="{6FBB1F89-BE3A-B3E5-F819-B83B4394107B}"/>
          </ac:grpSpMkLst>
        </pc:grpChg>
        <pc:graphicFrameChg chg="add mod modGraphic">
          <ac:chgData name="Nizamettin AYDIN" userId="45c69f7b-6da4-41e6-a041-0ab696457aaa" providerId="ADAL" clId="{A1295F02-BD95-4D19-8A69-014FDB5FDAAB}" dt="2022-10-14T12:34:34.687" v="947" actId="14100"/>
          <ac:graphicFrameMkLst>
            <pc:docMk/>
            <pc:sldMk cId="1607342883" sldId="444"/>
            <ac:graphicFrameMk id="5" creationId="{916596C5-17F1-1E5D-B66F-5E58374AFBE6}"/>
          </ac:graphicFrameMkLst>
        </pc:graphicFrameChg>
      </pc:sldChg>
      <pc:sldChg chg="addSp modSp new del mod">
        <pc:chgData name="Nizamettin AYDIN" userId="45c69f7b-6da4-41e6-a041-0ab696457aaa" providerId="ADAL" clId="{A1295F02-BD95-4D19-8A69-014FDB5FDAAB}" dt="2022-10-14T12:54:07.474" v="1015" actId="47"/>
        <pc:sldMkLst>
          <pc:docMk/>
          <pc:sldMk cId="760690933" sldId="445"/>
        </pc:sldMkLst>
        <pc:spChg chg="mod">
          <ac:chgData name="Nizamettin AYDIN" userId="45c69f7b-6da4-41e6-a041-0ab696457aaa" providerId="ADAL" clId="{A1295F02-BD95-4D19-8A69-014FDB5FDAAB}" dt="2022-10-14T10:49:53.452" v="270"/>
          <ac:spMkLst>
            <pc:docMk/>
            <pc:sldMk cId="760690933" sldId="445"/>
            <ac:spMk id="2" creationId="{0B3BA21B-CFD9-1D81-96F7-3CB4AD289803}"/>
          </ac:spMkLst>
        </pc:spChg>
        <pc:spChg chg="mod">
          <ac:chgData name="Nizamettin AYDIN" userId="45c69f7b-6da4-41e6-a041-0ab696457aaa" providerId="ADAL" clId="{A1295F02-BD95-4D19-8A69-014FDB5FDAAB}" dt="2022-10-14T10:52:19.163" v="281" actId="207"/>
          <ac:spMkLst>
            <pc:docMk/>
            <pc:sldMk cId="760690933" sldId="445"/>
            <ac:spMk id="3" creationId="{DDFB7B49-EC46-DC39-7DAE-4E890E706286}"/>
          </ac:spMkLst>
        </pc:spChg>
        <pc:graphicFrameChg chg="add mod modGraphic">
          <ac:chgData name="Nizamettin AYDIN" userId="45c69f7b-6da4-41e6-a041-0ab696457aaa" providerId="ADAL" clId="{A1295F02-BD95-4D19-8A69-014FDB5FDAAB}" dt="2022-10-14T12:36:21.080" v="978" actId="255"/>
          <ac:graphicFrameMkLst>
            <pc:docMk/>
            <pc:sldMk cId="760690933" sldId="445"/>
            <ac:graphicFrameMk id="5" creationId="{2EC20462-FBEC-BDC4-BC26-21B1072F1735}"/>
          </ac:graphicFrameMkLst>
        </pc:graphicFrameChg>
      </pc:sldChg>
      <pc:sldChg chg="addSp modSp new del mod">
        <pc:chgData name="Nizamettin AYDIN" userId="45c69f7b-6da4-41e6-a041-0ab696457aaa" providerId="ADAL" clId="{A1295F02-BD95-4D19-8A69-014FDB5FDAAB}" dt="2022-10-14T12:54:07.652" v="1016" actId="47"/>
        <pc:sldMkLst>
          <pc:docMk/>
          <pc:sldMk cId="190670474" sldId="446"/>
        </pc:sldMkLst>
        <pc:spChg chg="mod">
          <ac:chgData name="Nizamettin AYDIN" userId="45c69f7b-6da4-41e6-a041-0ab696457aaa" providerId="ADAL" clId="{A1295F02-BD95-4D19-8A69-014FDB5FDAAB}" dt="2022-10-14T10:51:42.078" v="279"/>
          <ac:spMkLst>
            <pc:docMk/>
            <pc:sldMk cId="190670474" sldId="446"/>
            <ac:spMk id="2" creationId="{4C2E16FF-498A-FECF-0B90-1D2F255C87F3}"/>
          </ac:spMkLst>
        </pc:spChg>
        <pc:spChg chg="mod">
          <ac:chgData name="Nizamettin AYDIN" userId="45c69f7b-6da4-41e6-a041-0ab696457aaa" providerId="ADAL" clId="{A1295F02-BD95-4D19-8A69-014FDB5FDAAB}" dt="2022-10-14T10:55:29.036" v="295" actId="255"/>
          <ac:spMkLst>
            <pc:docMk/>
            <pc:sldMk cId="190670474" sldId="446"/>
            <ac:spMk id="3" creationId="{31D46DAA-3808-BEEE-6DA8-5D66413977BF}"/>
          </ac:spMkLst>
        </pc:spChg>
        <pc:spChg chg="add mod">
          <ac:chgData name="Nizamettin AYDIN" userId="45c69f7b-6da4-41e6-a041-0ab696457aaa" providerId="ADAL" clId="{A1295F02-BD95-4D19-8A69-014FDB5FDAAB}" dt="2022-10-14T10:57:36.479" v="301" actId="14100"/>
          <ac:spMkLst>
            <pc:docMk/>
            <pc:sldMk cId="190670474" sldId="446"/>
            <ac:spMk id="6" creationId="{278EF02F-59E1-C6DF-D69B-38BC695795AB}"/>
          </ac:spMkLst>
        </pc:spChg>
        <pc:spChg chg="add mod">
          <ac:chgData name="Nizamettin AYDIN" userId="45c69f7b-6da4-41e6-a041-0ab696457aaa" providerId="ADAL" clId="{A1295F02-BD95-4D19-8A69-014FDB5FDAAB}" dt="2022-10-14T10:57:36.479" v="301" actId="14100"/>
          <ac:spMkLst>
            <pc:docMk/>
            <pc:sldMk cId="190670474" sldId="446"/>
            <ac:spMk id="7" creationId="{190A170A-D6B9-3953-FF6E-0E516297C9BB}"/>
          </ac:spMkLst>
        </pc:spChg>
        <pc:graphicFrameChg chg="add mod">
          <ac:chgData name="Nizamettin AYDIN" userId="45c69f7b-6da4-41e6-a041-0ab696457aaa" providerId="ADAL" clId="{A1295F02-BD95-4D19-8A69-014FDB5FDAAB}" dt="2022-10-14T10:56:58.800" v="297" actId="1076"/>
          <ac:graphicFrameMkLst>
            <pc:docMk/>
            <pc:sldMk cId="190670474" sldId="446"/>
            <ac:graphicFrameMk id="5" creationId="{407F8590-87B6-A462-BAF3-FD1C8FE3A00E}"/>
          </ac:graphicFrameMkLst>
        </pc:graphicFrameChg>
      </pc:sldChg>
      <pc:sldChg chg="modSp new del mod">
        <pc:chgData name="Nizamettin AYDIN" userId="45c69f7b-6da4-41e6-a041-0ab696457aaa" providerId="ADAL" clId="{A1295F02-BD95-4D19-8A69-014FDB5FDAAB}" dt="2022-10-14T12:54:07.818" v="1017" actId="47"/>
        <pc:sldMkLst>
          <pc:docMk/>
          <pc:sldMk cId="2875276895" sldId="447"/>
        </pc:sldMkLst>
        <pc:spChg chg="mod">
          <ac:chgData name="Nizamettin AYDIN" userId="45c69f7b-6da4-41e6-a041-0ab696457aaa" providerId="ADAL" clId="{A1295F02-BD95-4D19-8A69-014FDB5FDAAB}" dt="2022-10-14T10:58:14.657" v="303"/>
          <ac:spMkLst>
            <pc:docMk/>
            <pc:sldMk cId="2875276895" sldId="447"/>
            <ac:spMk id="2" creationId="{BFE32E77-E2D9-A61C-F50E-66FC8F4A9DE3}"/>
          </ac:spMkLst>
        </pc:spChg>
        <pc:spChg chg="mod">
          <ac:chgData name="Nizamettin AYDIN" userId="45c69f7b-6da4-41e6-a041-0ab696457aaa" providerId="ADAL" clId="{A1295F02-BD95-4D19-8A69-014FDB5FDAAB}" dt="2022-10-14T10:59:24.841" v="315" actId="15"/>
          <ac:spMkLst>
            <pc:docMk/>
            <pc:sldMk cId="2875276895" sldId="447"/>
            <ac:spMk id="3" creationId="{72A2F3E3-9C1B-DDA4-D642-03479311FA36}"/>
          </ac:spMkLst>
        </pc:spChg>
      </pc:sldChg>
      <pc:sldChg chg="addSp modSp new del mod">
        <pc:chgData name="Nizamettin AYDIN" userId="45c69f7b-6da4-41e6-a041-0ab696457aaa" providerId="ADAL" clId="{A1295F02-BD95-4D19-8A69-014FDB5FDAAB}" dt="2022-10-14T12:54:08.046" v="1018" actId="47"/>
        <pc:sldMkLst>
          <pc:docMk/>
          <pc:sldMk cId="1492723816" sldId="448"/>
        </pc:sldMkLst>
        <pc:spChg chg="mod">
          <ac:chgData name="Nizamettin AYDIN" userId="45c69f7b-6da4-41e6-a041-0ab696457aaa" providerId="ADAL" clId="{A1295F02-BD95-4D19-8A69-014FDB5FDAAB}" dt="2022-10-14T10:59:38.135" v="317"/>
          <ac:spMkLst>
            <pc:docMk/>
            <pc:sldMk cId="1492723816" sldId="448"/>
            <ac:spMk id="2" creationId="{C2AE45A2-C6CB-BB92-139F-87CD2D75A415}"/>
          </ac:spMkLst>
        </pc:spChg>
        <pc:graphicFrameChg chg="add mod modGraphic">
          <ac:chgData name="Nizamettin AYDIN" userId="45c69f7b-6da4-41e6-a041-0ab696457aaa" providerId="ADAL" clId="{A1295F02-BD95-4D19-8A69-014FDB5FDAAB}" dt="2022-10-14T11:09:05.771" v="334" actId="207"/>
          <ac:graphicFrameMkLst>
            <pc:docMk/>
            <pc:sldMk cId="1492723816" sldId="448"/>
            <ac:graphicFrameMk id="5" creationId="{1D291311-B0B3-0868-4373-B091606D26EC}"/>
          </ac:graphicFrameMkLst>
        </pc:graphicFrameChg>
      </pc:sldChg>
      <pc:sldChg chg="modSp new del mod">
        <pc:chgData name="Nizamettin AYDIN" userId="45c69f7b-6da4-41e6-a041-0ab696457aaa" providerId="ADAL" clId="{A1295F02-BD95-4D19-8A69-014FDB5FDAAB}" dt="2022-10-14T12:54:08.163" v="1019" actId="47"/>
        <pc:sldMkLst>
          <pc:docMk/>
          <pc:sldMk cId="1813851943" sldId="449"/>
        </pc:sldMkLst>
        <pc:spChg chg="mod">
          <ac:chgData name="Nizamettin AYDIN" userId="45c69f7b-6da4-41e6-a041-0ab696457aaa" providerId="ADAL" clId="{A1295F02-BD95-4D19-8A69-014FDB5FDAAB}" dt="2022-10-14T11:09:29.960" v="336"/>
          <ac:spMkLst>
            <pc:docMk/>
            <pc:sldMk cId="1813851943" sldId="449"/>
            <ac:spMk id="2" creationId="{A857FD99-DEE8-EC34-7EDB-6AA55BBD9FAD}"/>
          </ac:spMkLst>
        </pc:spChg>
        <pc:spChg chg="mod">
          <ac:chgData name="Nizamettin AYDIN" userId="45c69f7b-6da4-41e6-a041-0ab696457aaa" providerId="ADAL" clId="{A1295F02-BD95-4D19-8A69-014FDB5FDAAB}" dt="2022-10-14T11:10:05.865" v="344" actId="207"/>
          <ac:spMkLst>
            <pc:docMk/>
            <pc:sldMk cId="1813851943" sldId="449"/>
            <ac:spMk id="3" creationId="{03B400E4-EEFE-8183-4EC3-457CF65A8FDA}"/>
          </ac:spMkLst>
        </pc:spChg>
      </pc:sldChg>
      <pc:sldChg chg="del">
        <pc:chgData name="Nizamettin AYDIN" userId="45c69f7b-6da4-41e6-a041-0ab696457aaa" providerId="ADAL" clId="{A1295F02-BD95-4D19-8A69-014FDB5FDAAB}" dt="2022-10-14T12:54:08.399" v="1020" actId="47"/>
        <pc:sldMkLst>
          <pc:docMk/>
          <pc:sldMk cId="2554363545" sldId="450"/>
        </pc:sldMkLst>
        <pc:spChg chg="mod">
          <ac:chgData name="Nizamettin AYDIN" userId="45c69f7b-6da4-41e6-a041-0ab696457aaa" providerId="ADAL" clId="{A1295F02-BD95-4D19-8A69-014FDB5FDAAB}" dt="2022-10-14T11:10:29.500" v="347" actId="20577"/>
          <ac:spMkLst>
            <pc:docMk/>
            <pc:sldMk cId="2554363545" sldId="450"/>
            <ac:spMk id="2" creationId="{4B710D51-98A2-33C9-2FE3-2561F3CF8A9D}"/>
          </ac:spMkLst>
        </pc:spChg>
        <pc:spChg chg="mod">
          <ac:chgData name="Nizamettin AYDIN" userId="45c69f7b-6da4-41e6-a041-0ab696457aaa" providerId="ADAL" clId="{A1295F02-BD95-4D19-8A69-014FDB5FDAAB}" dt="2022-10-14T11:12:52.418" v="367" actId="20577"/>
          <ac:spMkLst>
            <pc:docMk/>
            <pc:sldMk cId="2554363545" sldId="450"/>
            <ac:spMk id="3" creationId="{EF1CBF91-D07A-4882-0F8A-14393E9CB91A}"/>
          </ac:spMkLst>
        </pc:spChg>
      </pc:sldChg>
      <pc:sldChg chg="addSp modSp new del mod">
        <pc:chgData name="Nizamettin AYDIN" userId="45c69f7b-6da4-41e6-a041-0ab696457aaa" providerId="ADAL" clId="{A1295F02-BD95-4D19-8A69-014FDB5FDAAB}" dt="2022-10-14T12:54:08.566" v="1021" actId="47"/>
        <pc:sldMkLst>
          <pc:docMk/>
          <pc:sldMk cId="1968822059" sldId="451"/>
        </pc:sldMkLst>
        <pc:spChg chg="mod">
          <ac:chgData name="Nizamettin AYDIN" userId="45c69f7b-6da4-41e6-a041-0ab696457aaa" providerId="ADAL" clId="{A1295F02-BD95-4D19-8A69-014FDB5FDAAB}" dt="2022-10-14T11:14:39.394" v="378"/>
          <ac:spMkLst>
            <pc:docMk/>
            <pc:sldMk cId="1968822059" sldId="451"/>
            <ac:spMk id="2" creationId="{589196B5-9628-85D3-1B53-35267654DE90}"/>
          </ac:spMkLst>
        </pc:spChg>
        <pc:graphicFrameChg chg="add mod modGraphic">
          <ac:chgData name="Nizamettin AYDIN" userId="45c69f7b-6da4-41e6-a041-0ab696457aaa" providerId="ADAL" clId="{A1295F02-BD95-4D19-8A69-014FDB5FDAAB}" dt="2022-10-14T11:16:27.936" v="404" actId="207"/>
          <ac:graphicFrameMkLst>
            <pc:docMk/>
            <pc:sldMk cId="1968822059" sldId="451"/>
            <ac:graphicFrameMk id="5" creationId="{ED0497F6-9ED1-2FAA-1FDC-ED7B52353F85}"/>
          </ac:graphicFrameMkLst>
        </pc:graphicFrameChg>
      </pc:sldChg>
      <pc:sldChg chg="addSp delSp modSp new del mod">
        <pc:chgData name="Nizamettin AYDIN" userId="45c69f7b-6da4-41e6-a041-0ab696457aaa" providerId="ADAL" clId="{A1295F02-BD95-4D19-8A69-014FDB5FDAAB}" dt="2022-10-14T12:54:08.843" v="1022" actId="47"/>
        <pc:sldMkLst>
          <pc:docMk/>
          <pc:sldMk cId="2514237149" sldId="452"/>
        </pc:sldMkLst>
        <pc:spChg chg="mod">
          <ac:chgData name="Nizamettin AYDIN" userId="45c69f7b-6da4-41e6-a041-0ab696457aaa" providerId="ADAL" clId="{A1295F02-BD95-4D19-8A69-014FDB5FDAAB}" dt="2022-10-14T11:16:57.052" v="406"/>
          <ac:spMkLst>
            <pc:docMk/>
            <pc:sldMk cId="2514237149" sldId="452"/>
            <ac:spMk id="2" creationId="{FC882D07-F2EB-BA03-67F9-BAA2BBBF7EBD}"/>
          </ac:spMkLst>
        </pc:spChg>
        <pc:spChg chg="mod">
          <ac:chgData name="Nizamettin AYDIN" userId="45c69f7b-6da4-41e6-a041-0ab696457aaa" providerId="ADAL" clId="{A1295F02-BD95-4D19-8A69-014FDB5FDAAB}" dt="2022-10-14T11:18:25.089" v="420" actId="1076"/>
          <ac:spMkLst>
            <pc:docMk/>
            <pc:sldMk cId="2514237149" sldId="452"/>
            <ac:spMk id="3" creationId="{63F5CB4D-ECDA-03A6-4460-EC3D18AA1DC9}"/>
          </ac:spMkLst>
        </pc:spChg>
        <pc:spChg chg="add del mod">
          <ac:chgData name="Nizamettin AYDIN" userId="45c69f7b-6da4-41e6-a041-0ab696457aaa" providerId="ADAL" clId="{A1295F02-BD95-4D19-8A69-014FDB5FDAAB}" dt="2022-10-14T11:17:37.611" v="414" actId="478"/>
          <ac:spMkLst>
            <pc:docMk/>
            <pc:sldMk cId="2514237149" sldId="452"/>
            <ac:spMk id="6" creationId="{D74CE5DB-A5C4-21E7-BBC8-C34D6EEA1928}"/>
          </ac:spMkLst>
        </pc:spChg>
        <pc:graphicFrameChg chg="add mod modGraphic">
          <ac:chgData name="Nizamettin AYDIN" userId="45c69f7b-6da4-41e6-a041-0ab696457aaa" providerId="ADAL" clId="{A1295F02-BD95-4D19-8A69-014FDB5FDAAB}" dt="2022-10-14T11:18:23.285" v="419" actId="255"/>
          <ac:graphicFrameMkLst>
            <pc:docMk/>
            <pc:sldMk cId="2514237149" sldId="452"/>
            <ac:graphicFrameMk id="5" creationId="{D05759F5-2574-F100-FC1D-33EE09D32BC0}"/>
          </ac:graphicFrameMkLst>
        </pc:graphicFrameChg>
      </pc:sldChg>
      <pc:sldChg chg="addSp modSp new del mod">
        <pc:chgData name="Nizamettin AYDIN" userId="45c69f7b-6da4-41e6-a041-0ab696457aaa" providerId="ADAL" clId="{A1295F02-BD95-4D19-8A69-014FDB5FDAAB}" dt="2022-10-14T12:54:08.976" v="1023" actId="47"/>
        <pc:sldMkLst>
          <pc:docMk/>
          <pc:sldMk cId="4067338264" sldId="453"/>
        </pc:sldMkLst>
        <pc:spChg chg="mod">
          <ac:chgData name="Nizamettin AYDIN" userId="45c69f7b-6da4-41e6-a041-0ab696457aaa" providerId="ADAL" clId="{A1295F02-BD95-4D19-8A69-014FDB5FDAAB}" dt="2022-10-14T11:19:41.301" v="422"/>
          <ac:spMkLst>
            <pc:docMk/>
            <pc:sldMk cId="4067338264" sldId="453"/>
            <ac:spMk id="2" creationId="{4C9EA0DD-487F-257F-5441-61A8D92B995E}"/>
          </ac:spMkLst>
        </pc:spChg>
        <pc:spChg chg="mod">
          <ac:chgData name="Nizamettin AYDIN" userId="45c69f7b-6da4-41e6-a041-0ab696457aaa" providerId="ADAL" clId="{A1295F02-BD95-4D19-8A69-014FDB5FDAAB}" dt="2022-10-14T11:22:08.438" v="482" actId="15"/>
          <ac:spMkLst>
            <pc:docMk/>
            <pc:sldMk cId="4067338264" sldId="453"/>
            <ac:spMk id="3" creationId="{8028A6FE-8CAE-B67E-9102-48FE3CDC1075}"/>
          </ac:spMkLst>
        </pc:spChg>
        <pc:graphicFrameChg chg="add mod">
          <ac:chgData name="Nizamettin AYDIN" userId="45c69f7b-6da4-41e6-a041-0ab696457aaa" providerId="ADAL" clId="{A1295F02-BD95-4D19-8A69-014FDB5FDAAB}" dt="2022-10-14T11:22:15.177" v="485" actId="1035"/>
          <ac:graphicFrameMkLst>
            <pc:docMk/>
            <pc:sldMk cId="4067338264" sldId="453"/>
            <ac:graphicFrameMk id="5" creationId="{96C8CD9D-B094-A9D4-F4F9-5ADC04264FCF}"/>
          </ac:graphicFrameMkLst>
        </pc:graphicFrameChg>
      </pc:sldChg>
      <pc:sldChg chg="addSp modSp new del mod">
        <pc:chgData name="Nizamettin AYDIN" userId="45c69f7b-6da4-41e6-a041-0ab696457aaa" providerId="ADAL" clId="{A1295F02-BD95-4D19-8A69-014FDB5FDAAB}" dt="2022-10-14T12:54:09.182" v="1024" actId="47"/>
        <pc:sldMkLst>
          <pc:docMk/>
          <pc:sldMk cId="2624010211" sldId="454"/>
        </pc:sldMkLst>
        <pc:spChg chg="mod">
          <ac:chgData name="Nizamettin AYDIN" userId="45c69f7b-6da4-41e6-a041-0ab696457aaa" providerId="ADAL" clId="{A1295F02-BD95-4D19-8A69-014FDB5FDAAB}" dt="2022-10-14T11:22:40.924" v="487"/>
          <ac:spMkLst>
            <pc:docMk/>
            <pc:sldMk cId="2624010211" sldId="454"/>
            <ac:spMk id="2" creationId="{13824053-5BA0-08D5-E583-A838BDD21024}"/>
          </ac:spMkLst>
        </pc:spChg>
        <pc:spChg chg="mod">
          <ac:chgData name="Nizamettin AYDIN" userId="45c69f7b-6da4-41e6-a041-0ab696457aaa" providerId="ADAL" clId="{A1295F02-BD95-4D19-8A69-014FDB5FDAAB}" dt="2022-10-14T11:23:55.275" v="491" actId="20577"/>
          <ac:spMkLst>
            <pc:docMk/>
            <pc:sldMk cId="2624010211" sldId="454"/>
            <ac:spMk id="3" creationId="{D88C11EE-D20C-E70B-7CA1-80A2745F127C}"/>
          </ac:spMkLst>
        </pc:spChg>
        <pc:spChg chg="add mod">
          <ac:chgData name="Nizamettin AYDIN" userId="45c69f7b-6da4-41e6-a041-0ab696457aaa" providerId="ADAL" clId="{A1295F02-BD95-4D19-8A69-014FDB5FDAAB}" dt="2022-10-14T11:23:06.249" v="488"/>
          <ac:spMkLst>
            <pc:docMk/>
            <pc:sldMk cId="2624010211" sldId="454"/>
            <ac:spMk id="6" creationId="{EA66087B-C39C-76E8-DA53-BFD22F2471DA}"/>
          </ac:spMkLst>
        </pc:spChg>
        <pc:spChg chg="add mod">
          <ac:chgData name="Nizamettin AYDIN" userId="45c69f7b-6da4-41e6-a041-0ab696457aaa" providerId="ADAL" clId="{A1295F02-BD95-4D19-8A69-014FDB5FDAAB}" dt="2022-10-14T11:23:06.249" v="488"/>
          <ac:spMkLst>
            <pc:docMk/>
            <pc:sldMk cId="2624010211" sldId="454"/>
            <ac:spMk id="7" creationId="{A8EB8B7C-6B54-A4A0-2C1D-748257C0473C}"/>
          </ac:spMkLst>
        </pc:spChg>
        <pc:spChg chg="add mod">
          <ac:chgData name="Nizamettin AYDIN" userId="45c69f7b-6da4-41e6-a041-0ab696457aaa" providerId="ADAL" clId="{A1295F02-BD95-4D19-8A69-014FDB5FDAAB}" dt="2022-10-14T11:23:06.249" v="488"/>
          <ac:spMkLst>
            <pc:docMk/>
            <pc:sldMk cId="2624010211" sldId="454"/>
            <ac:spMk id="8" creationId="{FACAE691-A1D3-91CB-D504-349E300065C0}"/>
          </ac:spMkLst>
        </pc:spChg>
        <pc:spChg chg="add mod">
          <ac:chgData name="Nizamettin AYDIN" userId="45c69f7b-6da4-41e6-a041-0ab696457aaa" providerId="ADAL" clId="{A1295F02-BD95-4D19-8A69-014FDB5FDAAB}" dt="2022-10-14T11:23:06.249" v="488"/>
          <ac:spMkLst>
            <pc:docMk/>
            <pc:sldMk cId="2624010211" sldId="454"/>
            <ac:spMk id="9" creationId="{FE933EFF-6391-9A4F-1B46-1023E93329B6}"/>
          </ac:spMkLst>
        </pc:spChg>
        <pc:graphicFrameChg chg="add mod">
          <ac:chgData name="Nizamettin AYDIN" userId="45c69f7b-6da4-41e6-a041-0ab696457aaa" providerId="ADAL" clId="{A1295F02-BD95-4D19-8A69-014FDB5FDAAB}" dt="2022-10-14T11:23:06.249" v="488"/>
          <ac:graphicFrameMkLst>
            <pc:docMk/>
            <pc:sldMk cId="2624010211" sldId="454"/>
            <ac:graphicFrameMk id="5" creationId="{A0F91FB0-B1CC-A32A-4305-510E33420238}"/>
          </ac:graphicFrameMkLst>
        </pc:graphicFrameChg>
      </pc:sldChg>
      <pc:sldChg chg="addSp modSp new del mod">
        <pc:chgData name="Nizamettin AYDIN" userId="45c69f7b-6da4-41e6-a041-0ab696457aaa" providerId="ADAL" clId="{A1295F02-BD95-4D19-8A69-014FDB5FDAAB}" dt="2022-10-14T12:54:09.371" v="1025" actId="47"/>
        <pc:sldMkLst>
          <pc:docMk/>
          <pc:sldMk cId="781089788" sldId="455"/>
        </pc:sldMkLst>
        <pc:spChg chg="mod">
          <ac:chgData name="Nizamettin AYDIN" userId="45c69f7b-6da4-41e6-a041-0ab696457aaa" providerId="ADAL" clId="{A1295F02-BD95-4D19-8A69-014FDB5FDAAB}" dt="2022-10-14T11:24:13.450" v="493"/>
          <ac:spMkLst>
            <pc:docMk/>
            <pc:sldMk cId="781089788" sldId="455"/>
            <ac:spMk id="2" creationId="{7C548FA9-124D-4B0D-F2A7-D55F7DC8C8AA}"/>
          </ac:spMkLst>
        </pc:spChg>
        <pc:spChg chg="mod">
          <ac:chgData name="Nizamettin AYDIN" userId="45c69f7b-6da4-41e6-a041-0ab696457aaa" providerId="ADAL" clId="{A1295F02-BD95-4D19-8A69-014FDB5FDAAB}" dt="2022-10-14T11:24:53.394" v="498" actId="20577"/>
          <ac:spMkLst>
            <pc:docMk/>
            <pc:sldMk cId="781089788" sldId="455"/>
            <ac:spMk id="3" creationId="{ADC85F39-48BB-C9F3-FBA8-6EB15F09D00B}"/>
          </ac:spMkLst>
        </pc:spChg>
        <pc:spChg chg="add mod">
          <ac:chgData name="Nizamettin AYDIN" userId="45c69f7b-6da4-41e6-a041-0ab696457aaa" providerId="ADAL" clId="{A1295F02-BD95-4D19-8A69-014FDB5FDAAB}" dt="2022-10-14T11:24:28.168" v="494"/>
          <ac:spMkLst>
            <pc:docMk/>
            <pc:sldMk cId="781089788" sldId="455"/>
            <ac:spMk id="6" creationId="{CD5EE9EE-6E1E-7579-4CAA-15AEC758ECE8}"/>
          </ac:spMkLst>
        </pc:spChg>
        <pc:spChg chg="add mod">
          <ac:chgData name="Nizamettin AYDIN" userId="45c69f7b-6da4-41e6-a041-0ab696457aaa" providerId="ADAL" clId="{A1295F02-BD95-4D19-8A69-014FDB5FDAAB}" dt="2022-10-14T11:24:28.168" v="494"/>
          <ac:spMkLst>
            <pc:docMk/>
            <pc:sldMk cId="781089788" sldId="455"/>
            <ac:spMk id="7" creationId="{C5CF0A8A-2444-F6CB-EC12-F5D2822D620D}"/>
          </ac:spMkLst>
        </pc:spChg>
        <pc:spChg chg="add mod">
          <ac:chgData name="Nizamettin AYDIN" userId="45c69f7b-6da4-41e6-a041-0ab696457aaa" providerId="ADAL" clId="{A1295F02-BD95-4D19-8A69-014FDB5FDAAB}" dt="2022-10-14T12:39:02.266" v="984" actId="1035"/>
          <ac:spMkLst>
            <pc:docMk/>
            <pc:sldMk cId="781089788" sldId="455"/>
            <ac:spMk id="8" creationId="{E5C6F9A6-025C-044B-8F99-52B90A0BE0CB}"/>
          </ac:spMkLst>
        </pc:spChg>
        <pc:spChg chg="add mod">
          <ac:chgData name="Nizamettin AYDIN" userId="45c69f7b-6da4-41e6-a041-0ab696457aaa" providerId="ADAL" clId="{A1295F02-BD95-4D19-8A69-014FDB5FDAAB}" dt="2022-10-14T11:24:28.168" v="494"/>
          <ac:spMkLst>
            <pc:docMk/>
            <pc:sldMk cId="781089788" sldId="455"/>
            <ac:spMk id="9" creationId="{B99426C2-0A36-B2C0-7BB6-EF904DF105DB}"/>
          </ac:spMkLst>
        </pc:spChg>
        <pc:graphicFrameChg chg="add mod">
          <ac:chgData name="Nizamettin AYDIN" userId="45c69f7b-6da4-41e6-a041-0ab696457aaa" providerId="ADAL" clId="{A1295F02-BD95-4D19-8A69-014FDB5FDAAB}" dt="2022-10-14T11:24:28.168" v="494"/>
          <ac:graphicFrameMkLst>
            <pc:docMk/>
            <pc:sldMk cId="781089788" sldId="455"/>
            <ac:graphicFrameMk id="5" creationId="{D80A87AA-547D-6F8D-30A0-A965D3212178}"/>
          </ac:graphicFrameMkLst>
        </pc:graphicFrameChg>
      </pc:sldChg>
      <pc:sldChg chg="addSp modSp new del mod">
        <pc:chgData name="Nizamettin AYDIN" userId="45c69f7b-6da4-41e6-a041-0ab696457aaa" providerId="ADAL" clId="{A1295F02-BD95-4D19-8A69-014FDB5FDAAB}" dt="2022-10-14T12:54:09.571" v="1026" actId="47"/>
        <pc:sldMkLst>
          <pc:docMk/>
          <pc:sldMk cId="699924863" sldId="456"/>
        </pc:sldMkLst>
        <pc:spChg chg="mod">
          <ac:chgData name="Nizamettin AYDIN" userId="45c69f7b-6da4-41e6-a041-0ab696457aaa" providerId="ADAL" clId="{A1295F02-BD95-4D19-8A69-014FDB5FDAAB}" dt="2022-10-14T11:25:13.110" v="500"/>
          <ac:spMkLst>
            <pc:docMk/>
            <pc:sldMk cId="699924863" sldId="456"/>
            <ac:spMk id="2" creationId="{1972D4F5-DE45-B9E2-74B1-D6D735541378}"/>
          </ac:spMkLst>
        </pc:spChg>
        <pc:graphicFrameChg chg="add mod modGraphic">
          <ac:chgData name="Nizamettin AYDIN" userId="45c69f7b-6da4-41e6-a041-0ab696457aaa" providerId="ADAL" clId="{A1295F02-BD95-4D19-8A69-014FDB5FDAAB}" dt="2022-10-14T11:25:57.812" v="505" actId="207"/>
          <ac:graphicFrameMkLst>
            <pc:docMk/>
            <pc:sldMk cId="699924863" sldId="456"/>
            <ac:graphicFrameMk id="5" creationId="{31CD5435-75C6-850C-DD02-045CB73D8EA0}"/>
          </ac:graphicFrameMkLst>
        </pc:graphicFrameChg>
      </pc:sldChg>
      <pc:sldChg chg="addSp modSp new del mod">
        <pc:chgData name="Nizamettin AYDIN" userId="45c69f7b-6da4-41e6-a041-0ab696457aaa" providerId="ADAL" clId="{A1295F02-BD95-4D19-8A69-014FDB5FDAAB}" dt="2022-10-14T12:54:09.749" v="1027" actId="47"/>
        <pc:sldMkLst>
          <pc:docMk/>
          <pc:sldMk cId="3378322495" sldId="457"/>
        </pc:sldMkLst>
        <pc:spChg chg="mod">
          <ac:chgData name="Nizamettin AYDIN" userId="45c69f7b-6da4-41e6-a041-0ab696457aaa" providerId="ADAL" clId="{A1295F02-BD95-4D19-8A69-014FDB5FDAAB}" dt="2022-10-14T11:27:05.035" v="507"/>
          <ac:spMkLst>
            <pc:docMk/>
            <pc:sldMk cId="3378322495" sldId="457"/>
            <ac:spMk id="2" creationId="{B8AC98C2-15FE-2C3C-6462-478758135E32}"/>
          </ac:spMkLst>
        </pc:spChg>
        <pc:graphicFrameChg chg="add mod modGraphic">
          <ac:chgData name="Nizamettin AYDIN" userId="45c69f7b-6da4-41e6-a041-0ab696457aaa" providerId="ADAL" clId="{A1295F02-BD95-4D19-8A69-014FDB5FDAAB}" dt="2022-10-14T11:27:40.522" v="512" actId="207"/>
          <ac:graphicFrameMkLst>
            <pc:docMk/>
            <pc:sldMk cId="3378322495" sldId="457"/>
            <ac:graphicFrameMk id="5" creationId="{F198C9F2-9A6C-D29D-0458-53AEA233E795}"/>
          </ac:graphicFrameMkLst>
        </pc:graphicFrameChg>
      </pc:sldChg>
      <pc:sldChg chg="addSp modSp new del mod">
        <pc:chgData name="Nizamettin AYDIN" userId="45c69f7b-6da4-41e6-a041-0ab696457aaa" providerId="ADAL" clId="{A1295F02-BD95-4D19-8A69-014FDB5FDAAB}" dt="2022-10-14T12:54:09.897" v="1028" actId="47"/>
        <pc:sldMkLst>
          <pc:docMk/>
          <pc:sldMk cId="3652771175" sldId="458"/>
        </pc:sldMkLst>
        <pc:spChg chg="mod">
          <ac:chgData name="Nizamettin AYDIN" userId="45c69f7b-6da4-41e6-a041-0ab696457aaa" providerId="ADAL" clId="{A1295F02-BD95-4D19-8A69-014FDB5FDAAB}" dt="2022-10-14T11:28:27.732" v="514"/>
          <ac:spMkLst>
            <pc:docMk/>
            <pc:sldMk cId="3652771175" sldId="458"/>
            <ac:spMk id="2" creationId="{197C0D80-0FEE-C3F3-D558-E6A16EBD0C30}"/>
          </ac:spMkLst>
        </pc:spChg>
        <pc:spChg chg="mod">
          <ac:chgData name="Nizamettin AYDIN" userId="45c69f7b-6da4-41e6-a041-0ab696457aaa" providerId="ADAL" clId="{A1295F02-BD95-4D19-8A69-014FDB5FDAAB}" dt="2022-10-14T11:31:03.629" v="529" actId="1076"/>
          <ac:spMkLst>
            <pc:docMk/>
            <pc:sldMk cId="3652771175" sldId="458"/>
            <ac:spMk id="3" creationId="{9571480F-93E4-50AB-AAA2-854A2C83FA0F}"/>
          </ac:spMkLst>
        </pc:spChg>
        <pc:graphicFrameChg chg="add mod">
          <ac:chgData name="Nizamettin AYDIN" userId="45c69f7b-6da4-41e6-a041-0ab696457aaa" providerId="ADAL" clId="{A1295F02-BD95-4D19-8A69-014FDB5FDAAB}" dt="2022-10-14T11:29:51.092" v="516" actId="1076"/>
          <ac:graphicFrameMkLst>
            <pc:docMk/>
            <pc:sldMk cId="3652771175" sldId="458"/>
            <ac:graphicFrameMk id="5" creationId="{DFBB0B9F-4A8A-8FB3-14C8-B67C9F77338B}"/>
          </ac:graphicFrameMkLst>
        </pc:graphicFrameChg>
        <pc:graphicFrameChg chg="add mod modGraphic">
          <ac:chgData name="Nizamettin AYDIN" userId="45c69f7b-6da4-41e6-a041-0ab696457aaa" providerId="ADAL" clId="{A1295F02-BD95-4D19-8A69-014FDB5FDAAB}" dt="2022-10-14T11:31:46.921" v="537" actId="1076"/>
          <ac:graphicFrameMkLst>
            <pc:docMk/>
            <pc:sldMk cId="3652771175" sldId="458"/>
            <ac:graphicFrameMk id="6" creationId="{881A3645-074F-B4AD-141C-B37DBD9EB4FD}"/>
          </ac:graphicFrameMkLst>
        </pc:graphicFrameChg>
        <pc:graphicFrameChg chg="add mod modGraphic">
          <ac:chgData name="Nizamettin AYDIN" userId="45c69f7b-6da4-41e6-a041-0ab696457aaa" providerId="ADAL" clId="{A1295F02-BD95-4D19-8A69-014FDB5FDAAB}" dt="2022-10-14T11:31:55.731" v="538" actId="1076"/>
          <ac:graphicFrameMkLst>
            <pc:docMk/>
            <pc:sldMk cId="3652771175" sldId="458"/>
            <ac:graphicFrameMk id="7" creationId="{844A7F6B-5000-5EC3-558E-09CEC82CC312}"/>
          </ac:graphicFrameMkLst>
        </pc:graphicFrameChg>
      </pc:sldChg>
      <pc:sldChg chg="del">
        <pc:chgData name="Nizamettin AYDIN" userId="45c69f7b-6da4-41e6-a041-0ab696457aaa" providerId="ADAL" clId="{A1295F02-BD95-4D19-8A69-014FDB5FDAAB}" dt="2022-10-14T12:54:10.088" v="1029" actId="47"/>
        <pc:sldMkLst>
          <pc:docMk/>
          <pc:sldMk cId="300107113" sldId="459"/>
        </pc:sldMkLst>
        <pc:spChg chg="mod">
          <ac:chgData name="Nizamettin AYDIN" userId="45c69f7b-6da4-41e6-a041-0ab696457aaa" providerId="ADAL" clId="{A1295F02-BD95-4D19-8A69-014FDB5FDAAB}" dt="2022-10-14T11:32:45.088" v="540"/>
          <ac:spMkLst>
            <pc:docMk/>
            <pc:sldMk cId="300107113" sldId="459"/>
            <ac:spMk id="2" creationId="{E1046B89-8ADD-9481-E2B3-89342061AB1B}"/>
          </ac:spMkLst>
        </pc:spChg>
        <pc:spChg chg="mod">
          <ac:chgData name="Nizamettin AYDIN" userId="45c69f7b-6da4-41e6-a041-0ab696457aaa" providerId="ADAL" clId="{A1295F02-BD95-4D19-8A69-014FDB5FDAAB}" dt="2022-10-14T11:33:14.318" v="551" actId="15"/>
          <ac:spMkLst>
            <pc:docMk/>
            <pc:sldMk cId="300107113" sldId="459"/>
            <ac:spMk id="3" creationId="{06077A40-C6CC-E2B1-3584-5F138CAED879}"/>
          </ac:spMkLst>
        </pc:spChg>
        <pc:graphicFrameChg chg="add mod">
          <ac:chgData name="Nizamettin AYDIN" userId="45c69f7b-6da4-41e6-a041-0ab696457aaa" providerId="ADAL" clId="{A1295F02-BD95-4D19-8A69-014FDB5FDAAB}" dt="2022-10-14T11:33:34.242" v="553" actId="1076"/>
          <ac:graphicFrameMkLst>
            <pc:docMk/>
            <pc:sldMk cId="300107113" sldId="459"/>
            <ac:graphicFrameMk id="5" creationId="{4C9D94E8-1C57-1D78-9B76-BD3FB10F4FB1}"/>
          </ac:graphicFrameMkLst>
        </pc:graphicFrameChg>
      </pc:sldChg>
      <pc:sldChg chg="modSp new del mod">
        <pc:chgData name="Nizamettin AYDIN" userId="45c69f7b-6da4-41e6-a041-0ab696457aaa" providerId="ADAL" clId="{A1295F02-BD95-4D19-8A69-014FDB5FDAAB}" dt="2022-10-14T12:54:10.301" v="1030" actId="47"/>
        <pc:sldMkLst>
          <pc:docMk/>
          <pc:sldMk cId="3550775489" sldId="460"/>
        </pc:sldMkLst>
        <pc:spChg chg="mod">
          <ac:chgData name="Nizamettin AYDIN" userId="45c69f7b-6da4-41e6-a041-0ab696457aaa" providerId="ADAL" clId="{A1295F02-BD95-4D19-8A69-014FDB5FDAAB}" dt="2022-10-14T11:36:20.727" v="555"/>
          <ac:spMkLst>
            <pc:docMk/>
            <pc:sldMk cId="3550775489" sldId="460"/>
            <ac:spMk id="2" creationId="{6AEA75EC-43B8-CEC3-3C8A-7A8CDB3320D2}"/>
          </ac:spMkLst>
        </pc:spChg>
        <pc:spChg chg="mod">
          <ac:chgData name="Nizamettin AYDIN" userId="45c69f7b-6da4-41e6-a041-0ab696457aaa" providerId="ADAL" clId="{A1295F02-BD95-4D19-8A69-014FDB5FDAAB}" dt="2022-10-14T11:41:34.234" v="605" actId="207"/>
          <ac:spMkLst>
            <pc:docMk/>
            <pc:sldMk cId="3550775489" sldId="460"/>
            <ac:spMk id="3" creationId="{DB07A4D2-EC01-23D3-4BDE-4B060F4756D8}"/>
          </ac:spMkLst>
        </pc:spChg>
      </pc:sldChg>
      <pc:sldChg chg="del">
        <pc:chgData name="Nizamettin AYDIN" userId="45c69f7b-6da4-41e6-a041-0ab696457aaa" providerId="ADAL" clId="{A1295F02-BD95-4D19-8A69-014FDB5FDAAB}" dt="2022-10-14T12:54:10.503" v="1031" actId="47"/>
        <pc:sldMkLst>
          <pc:docMk/>
          <pc:sldMk cId="1237577720" sldId="461"/>
        </pc:sldMkLst>
        <pc:spChg chg="mod">
          <ac:chgData name="Nizamettin AYDIN" userId="45c69f7b-6da4-41e6-a041-0ab696457aaa" providerId="ADAL" clId="{A1295F02-BD95-4D19-8A69-014FDB5FDAAB}" dt="2022-10-14T11:41:59.046" v="607"/>
          <ac:spMkLst>
            <pc:docMk/>
            <pc:sldMk cId="1237577720" sldId="461"/>
            <ac:spMk id="2" creationId="{A4FD1958-7E26-9CD2-B91E-53789615AD0E}"/>
          </ac:spMkLst>
        </pc:spChg>
        <pc:spChg chg="add del mod">
          <ac:chgData name="Nizamettin AYDIN" userId="45c69f7b-6da4-41e6-a041-0ab696457aaa" providerId="ADAL" clId="{A1295F02-BD95-4D19-8A69-014FDB5FDAAB}" dt="2022-10-14T11:42:24.198" v="609" actId="478"/>
          <ac:spMkLst>
            <pc:docMk/>
            <pc:sldMk cId="1237577720" sldId="461"/>
            <ac:spMk id="5" creationId="{F38503CC-357B-728E-15D4-17975D12D3B2}"/>
          </ac:spMkLst>
        </pc:spChg>
        <pc:spChg chg="add mod">
          <ac:chgData name="Nizamettin AYDIN" userId="45c69f7b-6da4-41e6-a041-0ab696457aaa" providerId="ADAL" clId="{A1295F02-BD95-4D19-8A69-014FDB5FDAAB}" dt="2022-10-14T11:42:49.361" v="618" actId="208"/>
          <ac:spMkLst>
            <pc:docMk/>
            <pc:sldMk cId="1237577720" sldId="461"/>
            <ac:spMk id="7" creationId="{0472C246-7DCC-D43F-BA23-37A4A8C6AF82}"/>
          </ac:spMkLst>
        </pc:spChg>
        <pc:graphicFrameChg chg="add mod modGraphic">
          <ac:chgData name="Nizamettin AYDIN" userId="45c69f7b-6da4-41e6-a041-0ab696457aaa" providerId="ADAL" clId="{A1295F02-BD95-4D19-8A69-014FDB5FDAAB}" dt="2022-10-14T11:44:17.295" v="627" actId="20577"/>
          <ac:graphicFrameMkLst>
            <pc:docMk/>
            <pc:sldMk cId="1237577720" sldId="461"/>
            <ac:graphicFrameMk id="6" creationId="{5367DDCC-E454-5270-C9A5-A071150B9B4D}"/>
          </ac:graphicFrameMkLst>
        </pc:graphicFrameChg>
      </pc:sldChg>
      <pc:sldChg chg="addSp modSp new del mod">
        <pc:chgData name="Nizamettin AYDIN" userId="45c69f7b-6da4-41e6-a041-0ab696457aaa" providerId="ADAL" clId="{A1295F02-BD95-4D19-8A69-014FDB5FDAAB}" dt="2022-10-14T12:54:10.670" v="1032" actId="47"/>
        <pc:sldMkLst>
          <pc:docMk/>
          <pc:sldMk cId="4034264332" sldId="462"/>
        </pc:sldMkLst>
        <pc:spChg chg="mod">
          <ac:chgData name="Nizamettin AYDIN" userId="45c69f7b-6da4-41e6-a041-0ab696457aaa" providerId="ADAL" clId="{A1295F02-BD95-4D19-8A69-014FDB5FDAAB}" dt="2022-10-14T11:44:49.456" v="629"/>
          <ac:spMkLst>
            <pc:docMk/>
            <pc:sldMk cId="4034264332" sldId="462"/>
            <ac:spMk id="2" creationId="{6A08EB2F-0490-43B9-D9C7-52E7851ED335}"/>
          </ac:spMkLst>
        </pc:spChg>
        <pc:spChg chg="add mod">
          <ac:chgData name="Nizamettin AYDIN" userId="45c69f7b-6da4-41e6-a041-0ab696457aaa" providerId="ADAL" clId="{A1295F02-BD95-4D19-8A69-014FDB5FDAAB}" dt="2022-10-14T11:45:19.951" v="636" actId="208"/>
          <ac:spMkLst>
            <pc:docMk/>
            <pc:sldMk cId="4034264332" sldId="462"/>
            <ac:spMk id="6" creationId="{AE1FAA0B-F8F9-93F6-C268-4D2BCC08DCD1}"/>
          </ac:spMkLst>
        </pc:spChg>
        <pc:graphicFrameChg chg="add mod modGraphic">
          <ac:chgData name="Nizamettin AYDIN" userId="45c69f7b-6da4-41e6-a041-0ab696457aaa" providerId="ADAL" clId="{A1295F02-BD95-4D19-8A69-014FDB5FDAAB}" dt="2022-10-14T11:45:31.564" v="638" actId="207"/>
          <ac:graphicFrameMkLst>
            <pc:docMk/>
            <pc:sldMk cId="4034264332" sldId="462"/>
            <ac:graphicFrameMk id="5" creationId="{180BBEDD-93AE-7219-106E-5F2D48968D8B}"/>
          </ac:graphicFrameMkLst>
        </pc:graphicFrameChg>
      </pc:sldChg>
      <pc:sldChg chg="del">
        <pc:chgData name="Nizamettin AYDIN" userId="45c69f7b-6da4-41e6-a041-0ab696457aaa" providerId="ADAL" clId="{A1295F02-BD95-4D19-8A69-014FDB5FDAAB}" dt="2022-10-14T12:54:10.846" v="1033" actId="47"/>
        <pc:sldMkLst>
          <pc:docMk/>
          <pc:sldMk cId="606229301" sldId="463"/>
        </pc:sldMkLst>
        <pc:spChg chg="mod">
          <ac:chgData name="Nizamettin AYDIN" userId="45c69f7b-6da4-41e6-a041-0ab696457aaa" providerId="ADAL" clId="{A1295F02-BD95-4D19-8A69-014FDB5FDAAB}" dt="2022-10-14T11:46:30.531" v="640"/>
          <ac:spMkLst>
            <pc:docMk/>
            <pc:sldMk cId="606229301" sldId="463"/>
            <ac:spMk id="2" creationId="{AB7C2C0E-4956-95D2-C0C7-1B7D79008604}"/>
          </ac:spMkLst>
        </pc:spChg>
        <pc:spChg chg="mod">
          <ac:chgData name="Nizamettin AYDIN" userId="45c69f7b-6da4-41e6-a041-0ab696457aaa" providerId="ADAL" clId="{A1295F02-BD95-4D19-8A69-014FDB5FDAAB}" dt="2022-10-14T11:46:39.064" v="641"/>
          <ac:spMkLst>
            <pc:docMk/>
            <pc:sldMk cId="606229301" sldId="463"/>
            <ac:spMk id="3" creationId="{3AA66640-B2B7-28F5-4E35-A0B75FF6DC00}"/>
          </ac:spMkLst>
        </pc:spChg>
        <pc:spChg chg="add del mod">
          <ac:chgData name="Nizamettin AYDIN" userId="45c69f7b-6da4-41e6-a041-0ab696457aaa" providerId="ADAL" clId="{A1295F02-BD95-4D19-8A69-014FDB5FDAAB}" dt="2022-10-14T11:47:11.588" v="645"/>
          <ac:spMkLst>
            <pc:docMk/>
            <pc:sldMk cId="606229301" sldId="463"/>
            <ac:spMk id="5" creationId="{CDB259B4-0496-EBFD-B1CF-2D054FA4D6DA}"/>
          </ac:spMkLst>
        </pc:spChg>
        <pc:graphicFrameChg chg="add del mod modGraphic">
          <ac:chgData name="Nizamettin AYDIN" userId="45c69f7b-6da4-41e6-a041-0ab696457aaa" providerId="ADAL" clId="{A1295F02-BD95-4D19-8A69-014FDB5FDAAB}" dt="2022-10-14T11:49:16.266" v="678" actId="207"/>
          <ac:graphicFrameMkLst>
            <pc:docMk/>
            <pc:sldMk cId="606229301" sldId="463"/>
            <ac:graphicFrameMk id="6" creationId="{02AA5AA0-87C6-1FDD-B760-6F993D2341CE}"/>
          </ac:graphicFrameMkLst>
        </pc:graphicFrameChg>
      </pc:sldChg>
      <pc:sldChg chg="del">
        <pc:chgData name="Nizamettin AYDIN" userId="45c69f7b-6da4-41e6-a041-0ab696457aaa" providerId="ADAL" clId="{A1295F02-BD95-4D19-8A69-014FDB5FDAAB}" dt="2022-10-14T12:54:11.080" v="1034" actId="47"/>
        <pc:sldMkLst>
          <pc:docMk/>
          <pc:sldMk cId="2906359617" sldId="464"/>
        </pc:sldMkLst>
        <pc:spChg chg="mod">
          <ac:chgData name="Nizamettin AYDIN" userId="45c69f7b-6da4-41e6-a041-0ab696457aaa" providerId="ADAL" clId="{A1295F02-BD95-4D19-8A69-014FDB5FDAAB}" dt="2022-10-14T11:49:41.067" v="680"/>
          <ac:spMkLst>
            <pc:docMk/>
            <pc:sldMk cId="2906359617" sldId="464"/>
            <ac:spMk id="2" creationId="{FC42265F-953C-F11F-DACF-0A4BEA9D92E6}"/>
          </ac:spMkLst>
        </pc:spChg>
        <pc:spChg chg="mod">
          <ac:chgData name="Nizamettin AYDIN" userId="45c69f7b-6da4-41e6-a041-0ab696457aaa" providerId="ADAL" clId="{A1295F02-BD95-4D19-8A69-014FDB5FDAAB}" dt="2022-10-14T11:50:52.833" v="688" actId="207"/>
          <ac:spMkLst>
            <pc:docMk/>
            <pc:sldMk cId="2906359617" sldId="464"/>
            <ac:spMk id="3" creationId="{0912D555-EBBA-C84C-A497-07C66CF45BDE}"/>
          </ac:spMkLst>
        </pc:spChg>
        <pc:spChg chg="add del mod">
          <ac:chgData name="Nizamettin AYDIN" userId="45c69f7b-6da4-41e6-a041-0ab696457aaa" providerId="ADAL" clId="{A1295F02-BD95-4D19-8A69-014FDB5FDAAB}" dt="2022-10-14T11:49:59.882" v="682"/>
          <ac:spMkLst>
            <pc:docMk/>
            <pc:sldMk cId="2906359617" sldId="464"/>
            <ac:spMk id="5" creationId="{044B7BF5-5795-C77D-29CB-16A17AE65616}"/>
          </ac:spMkLst>
        </pc:spChg>
        <pc:spChg chg="mod">
          <ac:chgData name="Nizamettin AYDIN" userId="45c69f7b-6da4-41e6-a041-0ab696457aaa" providerId="ADAL" clId="{A1295F02-BD95-4D19-8A69-014FDB5FDAAB}" dt="2022-10-14T11:49:56.435" v="681"/>
          <ac:spMkLst>
            <pc:docMk/>
            <pc:sldMk cId="2906359617" sldId="464"/>
            <ac:spMk id="7" creationId="{A94D020B-20AD-BA51-48C6-2E6A556E2DF3}"/>
          </ac:spMkLst>
        </pc:spChg>
        <pc:spChg chg="mod">
          <ac:chgData name="Nizamettin AYDIN" userId="45c69f7b-6da4-41e6-a041-0ab696457aaa" providerId="ADAL" clId="{A1295F02-BD95-4D19-8A69-014FDB5FDAAB}" dt="2022-10-14T11:49:56.435" v="681"/>
          <ac:spMkLst>
            <pc:docMk/>
            <pc:sldMk cId="2906359617" sldId="464"/>
            <ac:spMk id="8" creationId="{FBADA799-6305-3C13-D570-06B5E2C24959}"/>
          </ac:spMkLst>
        </pc:spChg>
        <pc:spChg chg="mod">
          <ac:chgData name="Nizamettin AYDIN" userId="45c69f7b-6da4-41e6-a041-0ab696457aaa" providerId="ADAL" clId="{A1295F02-BD95-4D19-8A69-014FDB5FDAAB}" dt="2022-10-14T11:49:56.435" v="681"/>
          <ac:spMkLst>
            <pc:docMk/>
            <pc:sldMk cId="2906359617" sldId="464"/>
            <ac:spMk id="9" creationId="{E008AB93-4DBF-D869-AC57-C0B1881511D6}"/>
          </ac:spMkLst>
        </pc:spChg>
        <pc:spChg chg="mod">
          <ac:chgData name="Nizamettin AYDIN" userId="45c69f7b-6da4-41e6-a041-0ab696457aaa" providerId="ADAL" clId="{A1295F02-BD95-4D19-8A69-014FDB5FDAAB}" dt="2022-10-14T11:49:56.435" v="681"/>
          <ac:spMkLst>
            <pc:docMk/>
            <pc:sldMk cId="2906359617" sldId="464"/>
            <ac:spMk id="11" creationId="{BC5132FC-4373-3FD6-3E96-7E1136695B31}"/>
          </ac:spMkLst>
        </pc:spChg>
        <pc:spChg chg="mod">
          <ac:chgData name="Nizamettin AYDIN" userId="45c69f7b-6da4-41e6-a041-0ab696457aaa" providerId="ADAL" clId="{A1295F02-BD95-4D19-8A69-014FDB5FDAAB}" dt="2022-10-14T11:49:56.435" v="681"/>
          <ac:spMkLst>
            <pc:docMk/>
            <pc:sldMk cId="2906359617" sldId="464"/>
            <ac:spMk id="12" creationId="{B9AE5C13-7E37-AE8E-3A7D-00DE83238425}"/>
          </ac:spMkLst>
        </pc:spChg>
        <pc:spChg chg="mod">
          <ac:chgData name="Nizamettin AYDIN" userId="45c69f7b-6da4-41e6-a041-0ab696457aaa" providerId="ADAL" clId="{A1295F02-BD95-4D19-8A69-014FDB5FDAAB}" dt="2022-10-14T11:49:56.435" v="681"/>
          <ac:spMkLst>
            <pc:docMk/>
            <pc:sldMk cId="2906359617" sldId="464"/>
            <ac:spMk id="13" creationId="{BF34901C-39E1-134A-4A19-07164EAC0FB6}"/>
          </ac:spMkLst>
        </pc:spChg>
        <pc:spChg chg="mod">
          <ac:chgData name="Nizamettin AYDIN" userId="45c69f7b-6da4-41e6-a041-0ab696457aaa" providerId="ADAL" clId="{A1295F02-BD95-4D19-8A69-014FDB5FDAAB}" dt="2022-10-14T11:49:56.435" v="681"/>
          <ac:spMkLst>
            <pc:docMk/>
            <pc:sldMk cId="2906359617" sldId="464"/>
            <ac:spMk id="15" creationId="{7EFD675F-5E4B-57BD-1A25-BE7F34A3D288}"/>
          </ac:spMkLst>
        </pc:spChg>
        <pc:spChg chg="mod">
          <ac:chgData name="Nizamettin AYDIN" userId="45c69f7b-6da4-41e6-a041-0ab696457aaa" providerId="ADAL" clId="{A1295F02-BD95-4D19-8A69-014FDB5FDAAB}" dt="2022-10-14T11:49:56.435" v="681"/>
          <ac:spMkLst>
            <pc:docMk/>
            <pc:sldMk cId="2906359617" sldId="464"/>
            <ac:spMk id="16" creationId="{A8633DE9-DCF3-5C98-D65E-36FB3E323BFB}"/>
          </ac:spMkLst>
        </pc:spChg>
        <pc:spChg chg="mod">
          <ac:chgData name="Nizamettin AYDIN" userId="45c69f7b-6da4-41e6-a041-0ab696457aaa" providerId="ADAL" clId="{A1295F02-BD95-4D19-8A69-014FDB5FDAAB}" dt="2022-10-14T11:49:56.435" v="681"/>
          <ac:spMkLst>
            <pc:docMk/>
            <pc:sldMk cId="2906359617" sldId="464"/>
            <ac:spMk id="17" creationId="{D5DE530C-3096-F624-20A1-70BE3A269A80}"/>
          </ac:spMkLst>
        </pc:spChg>
        <pc:spChg chg="mod">
          <ac:chgData name="Nizamettin AYDIN" userId="45c69f7b-6da4-41e6-a041-0ab696457aaa" providerId="ADAL" clId="{A1295F02-BD95-4D19-8A69-014FDB5FDAAB}" dt="2022-10-14T11:49:56.435" v="681"/>
          <ac:spMkLst>
            <pc:docMk/>
            <pc:sldMk cId="2906359617" sldId="464"/>
            <ac:spMk id="19" creationId="{40B60139-2CBD-0F62-165C-4F8362F63F8E}"/>
          </ac:spMkLst>
        </pc:spChg>
        <pc:spChg chg="mod">
          <ac:chgData name="Nizamettin AYDIN" userId="45c69f7b-6da4-41e6-a041-0ab696457aaa" providerId="ADAL" clId="{A1295F02-BD95-4D19-8A69-014FDB5FDAAB}" dt="2022-10-14T11:49:56.435" v="681"/>
          <ac:spMkLst>
            <pc:docMk/>
            <pc:sldMk cId="2906359617" sldId="464"/>
            <ac:spMk id="20" creationId="{1C845BEA-716E-94E4-B14D-3631253DA0D3}"/>
          </ac:spMkLst>
        </pc:spChg>
        <pc:spChg chg="mod">
          <ac:chgData name="Nizamettin AYDIN" userId="45c69f7b-6da4-41e6-a041-0ab696457aaa" providerId="ADAL" clId="{A1295F02-BD95-4D19-8A69-014FDB5FDAAB}" dt="2022-10-14T11:49:56.435" v="681"/>
          <ac:spMkLst>
            <pc:docMk/>
            <pc:sldMk cId="2906359617" sldId="464"/>
            <ac:spMk id="21" creationId="{292522CB-5FDF-97A5-0564-AAA99F77FC2A}"/>
          </ac:spMkLst>
        </pc:spChg>
        <pc:spChg chg="mod">
          <ac:chgData name="Nizamettin AYDIN" userId="45c69f7b-6da4-41e6-a041-0ab696457aaa" providerId="ADAL" clId="{A1295F02-BD95-4D19-8A69-014FDB5FDAAB}" dt="2022-10-14T11:49:56.435" v="681"/>
          <ac:spMkLst>
            <pc:docMk/>
            <pc:sldMk cId="2906359617" sldId="464"/>
            <ac:spMk id="23" creationId="{38D88688-B9C4-7DCC-F816-F95ED209FF39}"/>
          </ac:spMkLst>
        </pc:spChg>
        <pc:spChg chg="mod">
          <ac:chgData name="Nizamettin AYDIN" userId="45c69f7b-6da4-41e6-a041-0ab696457aaa" providerId="ADAL" clId="{A1295F02-BD95-4D19-8A69-014FDB5FDAAB}" dt="2022-10-14T11:49:56.435" v="681"/>
          <ac:spMkLst>
            <pc:docMk/>
            <pc:sldMk cId="2906359617" sldId="464"/>
            <ac:spMk id="24" creationId="{3521AB05-0182-FD9D-83EA-1382304296B7}"/>
          </ac:spMkLst>
        </pc:spChg>
        <pc:spChg chg="mod">
          <ac:chgData name="Nizamettin AYDIN" userId="45c69f7b-6da4-41e6-a041-0ab696457aaa" providerId="ADAL" clId="{A1295F02-BD95-4D19-8A69-014FDB5FDAAB}" dt="2022-10-14T11:49:56.435" v="681"/>
          <ac:spMkLst>
            <pc:docMk/>
            <pc:sldMk cId="2906359617" sldId="464"/>
            <ac:spMk id="25" creationId="{62176986-F9E5-23BA-A4BD-448A2CAFCA6C}"/>
          </ac:spMkLst>
        </pc:spChg>
        <pc:spChg chg="add del mod">
          <ac:chgData name="Nizamettin AYDIN" userId="45c69f7b-6da4-41e6-a041-0ab696457aaa" providerId="ADAL" clId="{A1295F02-BD95-4D19-8A69-014FDB5FDAAB}" dt="2022-10-14T11:49:59.882" v="682"/>
          <ac:spMkLst>
            <pc:docMk/>
            <pc:sldMk cId="2906359617" sldId="464"/>
            <ac:spMk id="26" creationId="{632BD423-23EB-03A8-F051-2BDE06BEE185}"/>
          </ac:spMkLst>
        </pc:spChg>
        <pc:spChg chg="add del mod">
          <ac:chgData name="Nizamettin AYDIN" userId="45c69f7b-6da4-41e6-a041-0ab696457aaa" providerId="ADAL" clId="{A1295F02-BD95-4D19-8A69-014FDB5FDAAB}" dt="2022-10-14T11:50:05.724" v="684"/>
          <ac:spMkLst>
            <pc:docMk/>
            <pc:sldMk cId="2906359617" sldId="464"/>
            <ac:spMk id="27" creationId="{779AA5C8-A2F9-CAFB-80AF-038C31ECCE96}"/>
          </ac:spMkLst>
        </pc:spChg>
        <pc:spChg chg="mod">
          <ac:chgData name="Nizamettin AYDIN" userId="45c69f7b-6da4-41e6-a041-0ab696457aaa" providerId="ADAL" clId="{A1295F02-BD95-4D19-8A69-014FDB5FDAAB}" dt="2022-10-14T11:50:03.529" v="683"/>
          <ac:spMkLst>
            <pc:docMk/>
            <pc:sldMk cId="2906359617" sldId="464"/>
            <ac:spMk id="29" creationId="{08E58737-8B54-2B47-755F-7731686C6B3A}"/>
          </ac:spMkLst>
        </pc:spChg>
        <pc:spChg chg="mod">
          <ac:chgData name="Nizamettin AYDIN" userId="45c69f7b-6da4-41e6-a041-0ab696457aaa" providerId="ADAL" clId="{A1295F02-BD95-4D19-8A69-014FDB5FDAAB}" dt="2022-10-14T11:50:03.529" v="683"/>
          <ac:spMkLst>
            <pc:docMk/>
            <pc:sldMk cId="2906359617" sldId="464"/>
            <ac:spMk id="30" creationId="{0B62B912-7A71-9121-6A6B-CBDB0A019588}"/>
          </ac:spMkLst>
        </pc:spChg>
        <pc:spChg chg="mod">
          <ac:chgData name="Nizamettin AYDIN" userId="45c69f7b-6da4-41e6-a041-0ab696457aaa" providerId="ADAL" clId="{A1295F02-BD95-4D19-8A69-014FDB5FDAAB}" dt="2022-10-14T11:50:03.529" v="683"/>
          <ac:spMkLst>
            <pc:docMk/>
            <pc:sldMk cId="2906359617" sldId="464"/>
            <ac:spMk id="31" creationId="{CE964CC9-54DC-D1F2-66A0-1892821A8E29}"/>
          </ac:spMkLst>
        </pc:spChg>
        <pc:spChg chg="mod">
          <ac:chgData name="Nizamettin AYDIN" userId="45c69f7b-6da4-41e6-a041-0ab696457aaa" providerId="ADAL" clId="{A1295F02-BD95-4D19-8A69-014FDB5FDAAB}" dt="2022-10-14T11:50:03.529" v="683"/>
          <ac:spMkLst>
            <pc:docMk/>
            <pc:sldMk cId="2906359617" sldId="464"/>
            <ac:spMk id="33" creationId="{C69A7577-E480-71B9-E40D-9E2A724643B5}"/>
          </ac:spMkLst>
        </pc:spChg>
        <pc:spChg chg="mod">
          <ac:chgData name="Nizamettin AYDIN" userId="45c69f7b-6da4-41e6-a041-0ab696457aaa" providerId="ADAL" clId="{A1295F02-BD95-4D19-8A69-014FDB5FDAAB}" dt="2022-10-14T11:50:03.529" v="683"/>
          <ac:spMkLst>
            <pc:docMk/>
            <pc:sldMk cId="2906359617" sldId="464"/>
            <ac:spMk id="34" creationId="{BF9A0093-CB3A-2E16-7ADB-D15974CB4408}"/>
          </ac:spMkLst>
        </pc:spChg>
        <pc:spChg chg="mod">
          <ac:chgData name="Nizamettin AYDIN" userId="45c69f7b-6da4-41e6-a041-0ab696457aaa" providerId="ADAL" clId="{A1295F02-BD95-4D19-8A69-014FDB5FDAAB}" dt="2022-10-14T11:50:03.529" v="683"/>
          <ac:spMkLst>
            <pc:docMk/>
            <pc:sldMk cId="2906359617" sldId="464"/>
            <ac:spMk id="35" creationId="{B7C203F3-8E0C-CD4F-63F3-CBA4AAA4B366}"/>
          </ac:spMkLst>
        </pc:spChg>
        <pc:spChg chg="mod">
          <ac:chgData name="Nizamettin AYDIN" userId="45c69f7b-6da4-41e6-a041-0ab696457aaa" providerId="ADAL" clId="{A1295F02-BD95-4D19-8A69-014FDB5FDAAB}" dt="2022-10-14T11:50:03.529" v="683"/>
          <ac:spMkLst>
            <pc:docMk/>
            <pc:sldMk cId="2906359617" sldId="464"/>
            <ac:spMk id="37" creationId="{264CA23F-E387-D2C0-087C-131320BCC087}"/>
          </ac:spMkLst>
        </pc:spChg>
        <pc:spChg chg="mod">
          <ac:chgData name="Nizamettin AYDIN" userId="45c69f7b-6da4-41e6-a041-0ab696457aaa" providerId="ADAL" clId="{A1295F02-BD95-4D19-8A69-014FDB5FDAAB}" dt="2022-10-14T11:50:03.529" v="683"/>
          <ac:spMkLst>
            <pc:docMk/>
            <pc:sldMk cId="2906359617" sldId="464"/>
            <ac:spMk id="38" creationId="{29D6B3D3-B89A-5C05-C951-770433219D78}"/>
          </ac:spMkLst>
        </pc:spChg>
        <pc:spChg chg="mod">
          <ac:chgData name="Nizamettin AYDIN" userId="45c69f7b-6da4-41e6-a041-0ab696457aaa" providerId="ADAL" clId="{A1295F02-BD95-4D19-8A69-014FDB5FDAAB}" dt="2022-10-14T11:50:03.529" v="683"/>
          <ac:spMkLst>
            <pc:docMk/>
            <pc:sldMk cId="2906359617" sldId="464"/>
            <ac:spMk id="39" creationId="{B8AD1CB9-070C-800A-A5E0-1D09B836CE4B}"/>
          </ac:spMkLst>
        </pc:spChg>
        <pc:spChg chg="mod">
          <ac:chgData name="Nizamettin AYDIN" userId="45c69f7b-6da4-41e6-a041-0ab696457aaa" providerId="ADAL" clId="{A1295F02-BD95-4D19-8A69-014FDB5FDAAB}" dt="2022-10-14T11:50:03.529" v="683"/>
          <ac:spMkLst>
            <pc:docMk/>
            <pc:sldMk cId="2906359617" sldId="464"/>
            <ac:spMk id="41" creationId="{12BF5DBA-82EB-A4C9-F803-7E1A92B50C01}"/>
          </ac:spMkLst>
        </pc:spChg>
        <pc:spChg chg="mod">
          <ac:chgData name="Nizamettin AYDIN" userId="45c69f7b-6da4-41e6-a041-0ab696457aaa" providerId="ADAL" clId="{A1295F02-BD95-4D19-8A69-014FDB5FDAAB}" dt="2022-10-14T11:50:03.529" v="683"/>
          <ac:spMkLst>
            <pc:docMk/>
            <pc:sldMk cId="2906359617" sldId="464"/>
            <ac:spMk id="42" creationId="{137D8B2D-7561-239D-34C4-00D22CF8F03F}"/>
          </ac:spMkLst>
        </pc:spChg>
        <pc:spChg chg="mod">
          <ac:chgData name="Nizamettin AYDIN" userId="45c69f7b-6da4-41e6-a041-0ab696457aaa" providerId="ADAL" clId="{A1295F02-BD95-4D19-8A69-014FDB5FDAAB}" dt="2022-10-14T11:50:03.529" v="683"/>
          <ac:spMkLst>
            <pc:docMk/>
            <pc:sldMk cId="2906359617" sldId="464"/>
            <ac:spMk id="43" creationId="{6747A2C4-641E-E0BD-0E85-515860A3D27A}"/>
          </ac:spMkLst>
        </pc:spChg>
        <pc:spChg chg="mod">
          <ac:chgData name="Nizamettin AYDIN" userId="45c69f7b-6da4-41e6-a041-0ab696457aaa" providerId="ADAL" clId="{A1295F02-BD95-4D19-8A69-014FDB5FDAAB}" dt="2022-10-14T11:50:03.529" v="683"/>
          <ac:spMkLst>
            <pc:docMk/>
            <pc:sldMk cId="2906359617" sldId="464"/>
            <ac:spMk id="45" creationId="{561476C8-9810-E376-5B8B-C0B4C8C6BAFC}"/>
          </ac:spMkLst>
        </pc:spChg>
        <pc:spChg chg="mod">
          <ac:chgData name="Nizamettin AYDIN" userId="45c69f7b-6da4-41e6-a041-0ab696457aaa" providerId="ADAL" clId="{A1295F02-BD95-4D19-8A69-014FDB5FDAAB}" dt="2022-10-14T11:50:03.529" v="683"/>
          <ac:spMkLst>
            <pc:docMk/>
            <pc:sldMk cId="2906359617" sldId="464"/>
            <ac:spMk id="46" creationId="{B97AEB81-47FF-03C6-AF9E-0DD88CF77413}"/>
          </ac:spMkLst>
        </pc:spChg>
        <pc:spChg chg="mod">
          <ac:chgData name="Nizamettin AYDIN" userId="45c69f7b-6da4-41e6-a041-0ab696457aaa" providerId="ADAL" clId="{A1295F02-BD95-4D19-8A69-014FDB5FDAAB}" dt="2022-10-14T11:50:03.529" v="683"/>
          <ac:spMkLst>
            <pc:docMk/>
            <pc:sldMk cId="2906359617" sldId="464"/>
            <ac:spMk id="47" creationId="{5F61EA0A-30F8-9F12-D24A-ADAEEBB13878}"/>
          </ac:spMkLst>
        </pc:spChg>
        <pc:spChg chg="add del mod">
          <ac:chgData name="Nizamettin AYDIN" userId="45c69f7b-6da4-41e6-a041-0ab696457aaa" providerId="ADAL" clId="{A1295F02-BD95-4D19-8A69-014FDB5FDAAB}" dt="2022-10-14T11:50:05.724" v="684"/>
          <ac:spMkLst>
            <pc:docMk/>
            <pc:sldMk cId="2906359617" sldId="464"/>
            <ac:spMk id="48" creationId="{18714840-DBA0-BCBB-38BC-49D55302CABC}"/>
          </ac:spMkLst>
        </pc:spChg>
        <pc:spChg chg="add mod">
          <ac:chgData name="Nizamettin AYDIN" userId="45c69f7b-6da4-41e6-a041-0ab696457aaa" providerId="ADAL" clId="{A1295F02-BD95-4D19-8A69-014FDB5FDAAB}" dt="2022-10-14T11:51:10.013" v="689"/>
          <ac:spMkLst>
            <pc:docMk/>
            <pc:sldMk cId="2906359617" sldId="464"/>
            <ac:spMk id="49" creationId="{FCB5E5B0-CF2F-0DE1-733D-2B6C9E601C09}"/>
          </ac:spMkLst>
        </pc:spChg>
        <pc:spChg chg="mod">
          <ac:chgData name="Nizamettin AYDIN" userId="45c69f7b-6da4-41e6-a041-0ab696457aaa" providerId="ADAL" clId="{A1295F02-BD95-4D19-8A69-014FDB5FDAAB}" dt="2022-10-14T11:51:10.013" v="689"/>
          <ac:spMkLst>
            <pc:docMk/>
            <pc:sldMk cId="2906359617" sldId="464"/>
            <ac:spMk id="52" creationId="{4F70B2B8-9AF3-A2AC-D868-22A1CF92E604}"/>
          </ac:spMkLst>
        </pc:spChg>
        <pc:spChg chg="mod">
          <ac:chgData name="Nizamettin AYDIN" userId="45c69f7b-6da4-41e6-a041-0ab696457aaa" providerId="ADAL" clId="{A1295F02-BD95-4D19-8A69-014FDB5FDAAB}" dt="2022-10-14T11:51:10.013" v="689"/>
          <ac:spMkLst>
            <pc:docMk/>
            <pc:sldMk cId="2906359617" sldId="464"/>
            <ac:spMk id="53" creationId="{5A056B4C-166D-52EA-3D39-CC6D1A0CEFCD}"/>
          </ac:spMkLst>
        </pc:spChg>
        <pc:spChg chg="mod">
          <ac:chgData name="Nizamettin AYDIN" userId="45c69f7b-6da4-41e6-a041-0ab696457aaa" providerId="ADAL" clId="{A1295F02-BD95-4D19-8A69-014FDB5FDAAB}" dt="2022-10-14T11:51:10.013" v="689"/>
          <ac:spMkLst>
            <pc:docMk/>
            <pc:sldMk cId="2906359617" sldId="464"/>
            <ac:spMk id="54" creationId="{F965136B-0770-D5B6-66E5-232B8A7FC85B}"/>
          </ac:spMkLst>
        </pc:spChg>
        <pc:spChg chg="mod">
          <ac:chgData name="Nizamettin AYDIN" userId="45c69f7b-6da4-41e6-a041-0ab696457aaa" providerId="ADAL" clId="{A1295F02-BD95-4D19-8A69-014FDB5FDAAB}" dt="2022-10-14T11:51:10.013" v="689"/>
          <ac:spMkLst>
            <pc:docMk/>
            <pc:sldMk cId="2906359617" sldId="464"/>
            <ac:spMk id="56" creationId="{0201DEEF-2788-D826-220B-311791EA158C}"/>
          </ac:spMkLst>
        </pc:spChg>
        <pc:spChg chg="mod">
          <ac:chgData name="Nizamettin AYDIN" userId="45c69f7b-6da4-41e6-a041-0ab696457aaa" providerId="ADAL" clId="{A1295F02-BD95-4D19-8A69-014FDB5FDAAB}" dt="2022-10-14T11:51:10.013" v="689"/>
          <ac:spMkLst>
            <pc:docMk/>
            <pc:sldMk cId="2906359617" sldId="464"/>
            <ac:spMk id="57" creationId="{DB7EB8CE-D122-7B94-6E85-69826B62FA88}"/>
          </ac:spMkLst>
        </pc:spChg>
        <pc:spChg chg="mod">
          <ac:chgData name="Nizamettin AYDIN" userId="45c69f7b-6da4-41e6-a041-0ab696457aaa" providerId="ADAL" clId="{A1295F02-BD95-4D19-8A69-014FDB5FDAAB}" dt="2022-10-14T11:51:10.013" v="689"/>
          <ac:spMkLst>
            <pc:docMk/>
            <pc:sldMk cId="2906359617" sldId="464"/>
            <ac:spMk id="58" creationId="{AA829482-FE35-A157-5438-0EDC4C76A642}"/>
          </ac:spMkLst>
        </pc:spChg>
        <pc:spChg chg="mod">
          <ac:chgData name="Nizamettin AYDIN" userId="45c69f7b-6da4-41e6-a041-0ab696457aaa" providerId="ADAL" clId="{A1295F02-BD95-4D19-8A69-014FDB5FDAAB}" dt="2022-10-14T11:51:10.013" v="689"/>
          <ac:spMkLst>
            <pc:docMk/>
            <pc:sldMk cId="2906359617" sldId="464"/>
            <ac:spMk id="60" creationId="{E42EE22C-E894-2206-FAD1-C212022327C8}"/>
          </ac:spMkLst>
        </pc:spChg>
        <pc:spChg chg="mod">
          <ac:chgData name="Nizamettin AYDIN" userId="45c69f7b-6da4-41e6-a041-0ab696457aaa" providerId="ADAL" clId="{A1295F02-BD95-4D19-8A69-014FDB5FDAAB}" dt="2022-10-14T11:51:10.013" v="689"/>
          <ac:spMkLst>
            <pc:docMk/>
            <pc:sldMk cId="2906359617" sldId="464"/>
            <ac:spMk id="61" creationId="{D1A770F7-4A69-71B7-9406-E14558E9D2B9}"/>
          </ac:spMkLst>
        </pc:spChg>
        <pc:spChg chg="mod">
          <ac:chgData name="Nizamettin AYDIN" userId="45c69f7b-6da4-41e6-a041-0ab696457aaa" providerId="ADAL" clId="{A1295F02-BD95-4D19-8A69-014FDB5FDAAB}" dt="2022-10-14T11:51:10.013" v="689"/>
          <ac:spMkLst>
            <pc:docMk/>
            <pc:sldMk cId="2906359617" sldId="464"/>
            <ac:spMk id="62" creationId="{852E4196-3D05-35BB-5DF7-B3749AE605B1}"/>
          </ac:spMkLst>
        </pc:spChg>
        <pc:spChg chg="mod">
          <ac:chgData name="Nizamettin AYDIN" userId="45c69f7b-6da4-41e6-a041-0ab696457aaa" providerId="ADAL" clId="{A1295F02-BD95-4D19-8A69-014FDB5FDAAB}" dt="2022-10-14T11:51:10.013" v="689"/>
          <ac:spMkLst>
            <pc:docMk/>
            <pc:sldMk cId="2906359617" sldId="464"/>
            <ac:spMk id="64" creationId="{C6E84C17-F3A4-EE3E-903B-28B8DC7BFD6E}"/>
          </ac:spMkLst>
        </pc:spChg>
        <pc:spChg chg="mod">
          <ac:chgData name="Nizamettin AYDIN" userId="45c69f7b-6da4-41e6-a041-0ab696457aaa" providerId="ADAL" clId="{A1295F02-BD95-4D19-8A69-014FDB5FDAAB}" dt="2022-10-14T11:51:10.013" v="689"/>
          <ac:spMkLst>
            <pc:docMk/>
            <pc:sldMk cId="2906359617" sldId="464"/>
            <ac:spMk id="65" creationId="{26AC3F3A-F892-5906-4CF4-202E1B4593BB}"/>
          </ac:spMkLst>
        </pc:spChg>
        <pc:spChg chg="mod">
          <ac:chgData name="Nizamettin AYDIN" userId="45c69f7b-6da4-41e6-a041-0ab696457aaa" providerId="ADAL" clId="{A1295F02-BD95-4D19-8A69-014FDB5FDAAB}" dt="2022-10-14T11:51:10.013" v="689"/>
          <ac:spMkLst>
            <pc:docMk/>
            <pc:sldMk cId="2906359617" sldId="464"/>
            <ac:spMk id="66" creationId="{E758D654-5ACF-9E28-31AB-C5971BBD5F22}"/>
          </ac:spMkLst>
        </pc:spChg>
        <pc:spChg chg="mod">
          <ac:chgData name="Nizamettin AYDIN" userId="45c69f7b-6da4-41e6-a041-0ab696457aaa" providerId="ADAL" clId="{A1295F02-BD95-4D19-8A69-014FDB5FDAAB}" dt="2022-10-14T11:51:10.013" v="689"/>
          <ac:spMkLst>
            <pc:docMk/>
            <pc:sldMk cId="2906359617" sldId="464"/>
            <ac:spMk id="68" creationId="{FD054A99-4250-0CAD-0FA9-2E8DC114D48E}"/>
          </ac:spMkLst>
        </pc:spChg>
        <pc:spChg chg="mod">
          <ac:chgData name="Nizamettin AYDIN" userId="45c69f7b-6da4-41e6-a041-0ab696457aaa" providerId="ADAL" clId="{A1295F02-BD95-4D19-8A69-014FDB5FDAAB}" dt="2022-10-14T11:51:10.013" v="689"/>
          <ac:spMkLst>
            <pc:docMk/>
            <pc:sldMk cId="2906359617" sldId="464"/>
            <ac:spMk id="69" creationId="{D1597359-ACDB-4FC6-5CD4-CDB59273762C}"/>
          </ac:spMkLst>
        </pc:spChg>
        <pc:spChg chg="mod">
          <ac:chgData name="Nizamettin AYDIN" userId="45c69f7b-6da4-41e6-a041-0ab696457aaa" providerId="ADAL" clId="{A1295F02-BD95-4D19-8A69-014FDB5FDAAB}" dt="2022-10-14T11:51:10.013" v="689"/>
          <ac:spMkLst>
            <pc:docMk/>
            <pc:sldMk cId="2906359617" sldId="464"/>
            <ac:spMk id="70" creationId="{3802D6A9-F613-74FB-D174-83CD9E8888E1}"/>
          </ac:spMkLst>
        </pc:spChg>
        <pc:spChg chg="add mod">
          <ac:chgData name="Nizamettin AYDIN" userId="45c69f7b-6da4-41e6-a041-0ab696457aaa" providerId="ADAL" clId="{A1295F02-BD95-4D19-8A69-014FDB5FDAAB}" dt="2022-10-14T11:52:31.987" v="693" actId="207"/>
          <ac:spMkLst>
            <pc:docMk/>
            <pc:sldMk cId="2906359617" sldId="464"/>
            <ac:spMk id="71" creationId="{FAB5F3AC-67CB-7137-A596-0F7A396E57B9}"/>
          </ac:spMkLst>
        </pc:spChg>
        <pc:grpChg chg="add del mod">
          <ac:chgData name="Nizamettin AYDIN" userId="45c69f7b-6da4-41e6-a041-0ab696457aaa" providerId="ADAL" clId="{A1295F02-BD95-4D19-8A69-014FDB5FDAAB}" dt="2022-10-14T11:49:59.882" v="682"/>
          <ac:grpSpMkLst>
            <pc:docMk/>
            <pc:sldMk cId="2906359617" sldId="464"/>
            <ac:grpSpMk id="6" creationId="{68C2E91B-7A9A-F82A-2746-AB3E833EBED4}"/>
          </ac:grpSpMkLst>
        </pc:grpChg>
        <pc:grpChg chg="add del mod">
          <ac:chgData name="Nizamettin AYDIN" userId="45c69f7b-6da4-41e6-a041-0ab696457aaa" providerId="ADAL" clId="{A1295F02-BD95-4D19-8A69-014FDB5FDAAB}" dt="2022-10-14T11:49:59.882" v="682"/>
          <ac:grpSpMkLst>
            <pc:docMk/>
            <pc:sldMk cId="2906359617" sldId="464"/>
            <ac:grpSpMk id="10" creationId="{E54B700D-1F47-0FAF-35D5-CF6807D689B2}"/>
          </ac:grpSpMkLst>
        </pc:grpChg>
        <pc:grpChg chg="add del mod">
          <ac:chgData name="Nizamettin AYDIN" userId="45c69f7b-6da4-41e6-a041-0ab696457aaa" providerId="ADAL" clId="{A1295F02-BD95-4D19-8A69-014FDB5FDAAB}" dt="2022-10-14T11:49:59.882" v="682"/>
          <ac:grpSpMkLst>
            <pc:docMk/>
            <pc:sldMk cId="2906359617" sldId="464"/>
            <ac:grpSpMk id="14" creationId="{0C321418-0E04-E9AC-2674-04F71AF9649C}"/>
          </ac:grpSpMkLst>
        </pc:grpChg>
        <pc:grpChg chg="add del mod">
          <ac:chgData name="Nizamettin AYDIN" userId="45c69f7b-6da4-41e6-a041-0ab696457aaa" providerId="ADAL" clId="{A1295F02-BD95-4D19-8A69-014FDB5FDAAB}" dt="2022-10-14T11:49:59.882" v="682"/>
          <ac:grpSpMkLst>
            <pc:docMk/>
            <pc:sldMk cId="2906359617" sldId="464"/>
            <ac:grpSpMk id="18" creationId="{9266A6E8-9819-FFA6-9FBD-A8EA1F628818}"/>
          </ac:grpSpMkLst>
        </pc:grpChg>
        <pc:grpChg chg="add del mod">
          <ac:chgData name="Nizamettin AYDIN" userId="45c69f7b-6da4-41e6-a041-0ab696457aaa" providerId="ADAL" clId="{A1295F02-BD95-4D19-8A69-014FDB5FDAAB}" dt="2022-10-14T11:49:59.882" v="682"/>
          <ac:grpSpMkLst>
            <pc:docMk/>
            <pc:sldMk cId="2906359617" sldId="464"/>
            <ac:grpSpMk id="22" creationId="{926763CA-4224-8191-D6EE-FDF2AB6419B3}"/>
          </ac:grpSpMkLst>
        </pc:grpChg>
        <pc:grpChg chg="add del mod">
          <ac:chgData name="Nizamettin AYDIN" userId="45c69f7b-6da4-41e6-a041-0ab696457aaa" providerId="ADAL" clId="{A1295F02-BD95-4D19-8A69-014FDB5FDAAB}" dt="2022-10-14T11:50:05.724" v="684"/>
          <ac:grpSpMkLst>
            <pc:docMk/>
            <pc:sldMk cId="2906359617" sldId="464"/>
            <ac:grpSpMk id="28" creationId="{132C9B78-2D95-6C40-B30B-E63B986D1400}"/>
          </ac:grpSpMkLst>
        </pc:grpChg>
        <pc:grpChg chg="add del mod">
          <ac:chgData name="Nizamettin AYDIN" userId="45c69f7b-6da4-41e6-a041-0ab696457aaa" providerId="ADAL" clId="{A1295F02-BD95-4D19-8A69-014FDB5FDAAB}" dt="2022-10-14T11:50:05.724" v="684"/>
          <ac:grpSpMkLst>
            <pc:docMk/>
            <pc:sldMk cId="2906359617" sldId="464"/>
            <ac:grpSpMk id="32" creationId="{B92031DA-7A60-83A8-65E3-FEC26A411CEB}"/>
          </ac:grpSpMkLst>
        </pc:grpChg>
        <pc:grpChg chg="add del mod">
          <ac:chgData name="Nizamettin AYDIN" userId="45c69f7b-6da4-41e6-a041-0ab696457aaa" providerId="ADAL" clId="{A1295F02-BD95-4D19-8A69-014FDB5FDAAB}" dt="2022-10-14T11:50:05.724" v="684"/>
          <ac:grpSpMkLst>
            <pc:docMk/>
            <pc:sldMk cId="2906359617" sldId="464"/>
            <ac:grpSpMk id="36" creationId="{D17DF701-D54B-C43B-3DED-916AB83B1A49}"/>
          </ac:grpSpMkLst>
        </pc:grpChg>
        <pc:grpChg chg="add del mod">
          <ac:chgData name="Nizamettin AYDIN" userId="45c69f7b-6da4-41e6-a041-0ab696457aaa" providerId="ADAL" clId="{A1295F02-BD95-4D19-8A69-014FDB5FDAAB}" dt="2022-10-14T11:50:05.724" v="684"/>
          <ac:grpSpMkLst>
            <pc:docMk/>
            <pc:sldMk cId="2906359617" sldId="464"/>
            <ac:grpSpMk id="40" creationId="{0E2BEA16-03BA-7FD0-AA0F-B9DA03B222CD}"/>
          </ac:grpSpMkLst>
        </pc:grpChg>
        <pc:grpChg chg="add del mod">
          <ac:chgData name="Nizamettin AYDIN" userId="45c69f7b-6da4-41e6-a041-0ab696457aaa" providerId="ADAL" clId="{A1295F02-BD95-4D19-8A69-014FDB5FDAAB}" dt="2022-10-14T11:50:05.724" v="684"/>
          <ac:grpSpMkLst>
            <pc:docMk/>
            <pc:sldMk cId="2906359617" sldId="464"/>
            <ac:grpSpMk id="44" creationId="{A6AD7BFD-A2C1-EAD2-3576-F3E6D706CC92}"/>
          </ac:grpSpMkLst>
        </pc:grpChg>
        <pc:grpChg chg="add mod">
          <ac:chgData name="Nizamettin AYDIN" userId="45c69f7b-6da4-41e6-a041-0ab696457aaa" providerId="ADAL" clId="{A1295F02-BD95-4D19-8A69-014FDB5FDAAB}" dt="2022-10-14T11:52:31.987" v="693" actId="207"/>
          <ac:grpSpMkLst>
            <pc:docMk/>
            <pc:sldMk cId="2906359617" sldId="464"/>
            <ac:grpSpMk id="51" creationId="{770A64FF-7577-4F63-FFEA-0C9C4543D7F2}"/>
          </ac:grpSpMkLst>
        </pc:grpChg>
        <pc:grpChg chg="add mod">
          <ac:chgData name="Nizamettin AYDIN" userId="45c69f7b-6da4-41e6-a041-0ab696457aaa" providerId="ADAL" clId="{A1295F02-BD95-4D19-8A69-014FDB5FDAAB}" dt="2022-10-14T11:52:31.987" v="693" actId="207"/>
          <ac:grpSpMkLst>
            <pc:docMk/>
            <pc:sldMk cId="2906359617" sldId="464"/>
            <ac:grpSpMk id="55" creationId="{B8F946EB-ED63-7086-5F4B-1A1B9A9CA985}"/>
          </ac:grpSpMkLst>
        </pc:grpChg>
        <pc:grpChg chg="add mod">
          <ac:chgData name="Nizamettin AYDIN" userId="45c69f7b-6da4-41e6-a041-0ab696457aaa" providerId="ADAL" clId="{A1295F02-BD95-4D19-8A69-014FDB5FDAAB}" dt="2022-10-14T11:52:31.987" v="693" actId="207"/>
          <ac:grpSpMkLst>
            <pc:docMk/>
            <pc:sldMk cId="2906359617" sldId="464"/>
            <ac:grpSpMk id="59" creationId="{482B75FE-7D00-12C4-F6F2-D0F0984AF2A4}"/>
          </ac:grpSpMkLst>
        </pc:grpChg>
        <pc:grpChg chg="add mod">
          <ac:chgData name="Nizamettin AYDIN" userId="45c69f7b-6da4-41e6-a041-0ab696457aaa" providerId="ADAL" clId="{A1295F02-BD95-4D19-8A69-014FDB5FDAAB}" dt="2022-10-14T11:52:31.987" v="693" actId="207"/>
          <ac:grpSpMkLst>
            <pc:docMk/>
            <pc:sldMk cId="2906359617" sldId="464"/>
            <ac:grpSpMk id="63" creationId="{71C1B6CC-80ED-F5C4-E9B2-CA6DE3C7552B}"/>
          </ac:grpSpMkLst>
        </pc:grpChg>
        <pc:grpChg chg="add mod">
          <ac:chgData name="Nizamettin AYDIN" userId="45c69f7b-6da4-41e6-a041-0ab696457aaa" providerId="ADAL" clId="{A1295F02-BD95-4D19-8A69-014FDB5FDAAB}" dt="2022-10-14T11:52:31.987" v="693" actId="207"/>
          <ac:grpSpMkLst>
            <pc:docMk/>
            <pc:sldMk cId="2906359617" sldId="464"/>
            <ac:grpSpMk id="67" creationId="{11579942-D755-8FE4-B828-BC813AD13A75}"/>
          </ac:grpSpMkLst>
        </pc:grpChg>
        <pc:graphicFrameChg chg="add mod modGraphic">
          <ac:chgData name="Nizamettin AYDIN" userId="45c69f7b-6da4-41e6-a041-0ab696457aaa" providerId="ADAL" clId="{A1295F02-BD95-4D19-8A69-014FDB5FDAAB}" dt="2022-10-14T11:52:09.396" v="692" actId="207"/>
          <ac:graphicFrameMkLst>
            <pc:docMk/>
            <pc:sldMk cId="2906359617" sldId="464"/>
            <ac:graphicFrameMk id="50" creationId="{827E3DCC-BDC5-C6D3-6601-FFF5BAC2022A}"/>
          </ac:graphicFrameMkLst>
        </pc:graphicFrameChg>
      </pc:sldChg>
      <pc:sldChg chg="del">
        <pc:chgData name="Nizamettin AYDIN" userId="45c69f7b-6da4-41e6-a041-0ab696457aaa" providerId="ADAL" clId="{A1295F02-BD95-4D19-8A69-014FDB5FDAAB}" dt="2022-10-14T12:54:11.218" v="1035" actId="47"/>
        <pc:sldMkLst>
          <pc:docMk/>
          <pc:sldMk cId="3342867585" sldId="465"/>
        </pc:sldMkLst>
        <pc:spChg chg="mod">
          <ac:chgData name="Nizamettin AYDIN" userId="45c69f7b-6da4-41e6-a041-0ab696457aaa" providerId="ADAL" clId="{A1295F02-BD95-4D19-8A69-014FDB5FDAAB}" dt="2022-10-14T11:53:21.243" v="695"/>
          <ac:spMkLst>
            <pc:docMk/>
            <pc:sldMk cId="3342867585" sldId="465"/>
            <ac:spMk id="2" creationId="{10E0986B-3F0E-EE8E-21A0-2678F4FA0330}"/>
          </ac:spMkLst>
        </pc:spChg>
        <pc:spChg chg="mod">
          <ac:chgData name="Nizamettin AYDIN" userId="45c69f7b-6da4-41e6-a041-0ab696457aaa" providerId="ADAL" clId="{A1295F02-BD95-4D19-8A69-014FDB5FDAAB}" dt="2022-10-14T11:53:36.091" v="696"/>
          <ac:spMkLst>
            <pc:docMk/>
            <pc:sldMk cId="3342867585" sldId="465"/>
            <ac:spMk id="7" creationId="{278961E9-6708-ACA6-B58E-AF8631C01C5C}"/>
          </ac:spMkLst>
        </pc:spChg>
        <pc:spChg chg="mod">
          <ac:chgData name="Nizamettin AYDIN" userId="45c69f7b-6da4-41e6-a041-0ab696457aaa" providerId="ADAL" clId="{A1295F02-BD95-4D19-8A69-014FDB5FDAAB}" dt="2022-10-14T11:53:36.091" v="696"/>
          <ac:spMkLst>
            <pc:docMk/>
            <pc:sldMk cId="3342867585" sldId="465"/>
            <ac:spMk id="8" creationId="{9E7E5E64-CDB8-9F1E-CB63-0816DD8F373A}"/>
          </ac:spMkLst>
        </pc:spChg>
        <pc:spChg chg="mod">
          <ac:chgData name="Nizamettin AYDIN" userId="45c69f7b-6da4-41e6-a041-0ab696457aaa" providerId="ADAL" clId="{A1295F02-BD95-4D19-8A69-014FDB5FDAAB}" dt="2022-10-14T11:53:36.091" v="696"/>
          <ac:spMkLst>
            <pc:docMk/>
            <pc:sldMk cId="3342867585" sldId="465"/>
            <ac:spMk id="10" creationId="{EF1B356F-6724-B171-E8DA-C96C1B55075D}"/>
          </ac:spMkLst>
        </pc:spChg>
        <pc:spChg chg="mod">
          <ac:chgData name="Nizamettin AYDIN" userId="45c69f7b-6da4-41e6-a041-0ab696457aaa" providerId="ADAL" clId="{A1295F02-BD95-4D19-8A69-014FDB5FDAAB}" dt="2022-10-14T11:53:36.091" v="696"/>
          <ac:spMkLst>
            <pc:docMk/>
            <pc:sldMk cId="3342867585" sldId="465"/>
            <ac:spMk id="11" creationId="{F54C9885-B0F8-E8A9-F82E-3F0CA122D808}"/>
          </ac:spMkLst>
        </pc:spChg>
        <pc:grpChg chg="add mod">
          <ac:chgData name="Nizamettin AYDIN" userId="45c69f7b-6da4-41e6-a041-0ab696457aaa" providerId="ADAL" clId="{A1295F02-BD95-4D19-8A69-014FDB5FDAAB}" dt="2022-10-14T11:53:36.091" v="696"/>
          <ac:grpSpMkLst>
            <pc:docMk/>
            <pc:sldMk cId="3342867585" sldId="465"/>
            <ac:grpSpMk id="6" creationId="{3B629D6F-8216-18CF-7693-1A9D38FCF4F0}"/>
          </ac:grpSpMkLst>
        </pc:grpChg>
        <pc:grpChg chg="add mod">
          <ac:chgData name="Nizamettin AYDIN" userId="45c69f7b-6da4-41e6-a041-0ab696457aaa" providerId="ADAL" clId="{A1295F02-BD95-4D19-8A69-014FDB5FDAAB}" dt="2022-10-14T11:53:36.091" v="696"/>
          <ac:grpSpMkLst>
            <pc:docMk/>
            <pc:sldMk cId="3342867585" sldId="465"/>
            <ac:grpSpMk id="9" creationId="{56FF432E-9175-0480-6606-68D99AF732AB}"/>
          </ac:grpSpMkLst>
        </pc:grpChg>
        <pc:graphicFrameChg chg="add mod modGraphic">
          <ac:chgData name="Nizamettin AYDIN" userId="45c69f7b-6da4-41e6-a041-0ab696457aaa" providerId="ADAL" clId="{A1295F02-BD95-4D19-8A69-014FDB5FDAAB}" dt="2022-10-14T11:54:38.484" v="711" actId="14734"/>
          <ac:graphicFrameMkLst>
            <pc:docMk/>
            <pc:sldMk cId="3342867585" sldId="465"/>
            <ac:graphicFrameMk id="5" creationId="{7CC0F1C6-6D4B-D68B-FBF7-B914EC28DD98}"/>
          </ac:graphicFrameMkLst>
        </pc:graphicFrameChg>
      </pc:sldChg>
      <pc:sldChg chg="addSp delSp modSp new del mod">
        <pc:chgData name="Nizamettin AYDIN" userId="45c69f7b-6da4-41e6-a041-0ab696457aaa" providerId="ADAL" clId="{A1295F02-BD95-4D19-8A69-014FDB5FDAAB}" dt="2022-10-14T12:54:11.452" v="1036" actId="47"/>
        <pc:sldMkLst>
          <pc:docMk/>
          <pc:sldMk cId="4072682507" sldId="466"/>
        </pc:sldMkLst>
        <pc:spChg chg="mod">
          <ac:chgData name="Nizamettin AYDIN" userId="45c69f7b-6da4-41e6-a041-0ab696457aaa" providerId="ADAL" clId="{A1295F02-BD95-4D19-8A69-014FDB5FDAAB}" dt="2022-10-14T11:55:34.245" v="715"/>
          <ac:spMkLst>
            <pc:docMk/>
            <pc:sldMk cId="4072682507" sldId="466"/>
            <ac:spMk id="2" creationId="{9E9C0AEA-427B-1F04-4876-AA161E62C44C}"/>
          </ac:spMkLst>
        </pc:spChg>
        <pc:spChg chg="mod">
          <ac:chgData name="Nizamettin AYDIN" userId="45c69f7b-6da4-41e6-a041-0ab696457aaa" providerId="ADAL" clId="{A1295F02-BD95-4D19-8A69-014FDB5FDAAB}" dt="2022-10-14T11:56:28.238" v="725" actId="20577"/>
          <ac:spMkLst>
            <pc:docMk/>
            <pc:sldMk cId="4072682507" sldId="466"/>
            <ac:spMk id="3" creationId="{50975E2A-CB43-2F20-EFE8-88E83BFF6EEF}"/>
          </ac:spMkLst>
        </pc:spChg>
        <pc:spChg chg="mod">
          <ac:chgData name="Nizamettin AYDIN" userId="45c69f7b-6da4-41e6-a041-0ab696457aaa" providerId="ADAL" clId="{A1295F02-BD95-4D19-8A69-014FDB5FDAAB}" dt="2022-10-14T11:55:21.451" v="713"/>
          <ac:spMkLst>
            <pc:docMk/>
            <pc:sldMk cId="4072682507" sldId="466"/>
            <ac:spMk id="7" creationId="{4ECF7817-48FF-2755-3E94-49E5493F7551}"/>
          </ac:spMkLst>
        </pc:spChg>
        <pc:spChg chg="mod">
          <ac:chgData name="Nizamettin AYDIN" userId="45c69f7b-6da4-41e6-a041-0ab696457aaa" providerId="ADAL" clId="{A1295F02-BD95-4D19-8A69-014FDB5FDAAB}" dt="2022-10-14T11:55:21.451" v="713"/>
          <ac:spMkLst>
            <pc:docMk/>
            <pc:sldMk cId="4072682507" sldId="466"/>
            <ac:spMk id="8" creationId="{3C3C73EF-CBF9-9D3C-4D16-042743662D01}"/>
          </ac:spMkLst>
        </pc:spChg>
        <pc:spChg chg="mod">
          <ac:chgData name="Nizamettin AYDIN" userId="45c69f7b-6da4-41e6-a041-0ab696457aaa" providerId="ADAL" clId="{A1295F02-BD95-4D19-8A69-014FDB5FDAAB}" dt="2022-10-14T11:55:21.451" v="713"/>
          <ac:spMkLst>
            <pc:docMk/>
            <pc:sldMk cId="4072682507" sldId="466"/>
            <ac:spMk id="10" creationId="{4644760D-6EFF-8757-90A2-9E0D556EDEA7}"/>
          </ac:spMkLst>
        </pc:spChg>
        <pc:spChg chg="mod">
          <ac:chgData name="Nizamettin AYDIN" userId="45c69f7b-6da4-41e6-a041-0ab696457aaa" providerId="ADAL" clId="{A1295F02-BD95-4D19-8A69-014FDB5FDAAB}" dt="2022-10-14T11:55:21.451" v="713"/>
          <ac:spMkLst>
            <pc:docMk/>
            <pc:sldMk cId="4072682507" sldId="466"/>
            <ac:spMk id="11" creationId="{02F05674-A561-5F13-892D-B1F02E1AEF37}"/>
          </ac:spMkLst>
        </pc:spChg>
        <pc:spChg chg="add del mod">
          <ac:chgData name="Nizamettin AYDIN" userId="45c69f7b-6da4-41e6-a041-0ab696457aaa" providerId="ADAL" clId="{A1295F02-BD95-4D19-8A69-014FDB5FDAAB}" dt="2022-10-14T11:57:00.397" v="727"/>
          <ac:spMkLst>
            <pc:docMk/>
            <pc:sldMk cId="4072682507" sldId="466"/>
            <ac:spMk id="12" creationId="{647264EB-BC85-3775-253B-80821CFE04CB}"/>
          </ac:spMkLst>
        </pc:spChg>
        <pc:spChg chg="add mod">
          <ac:chgData name="Nizamettin AYDIN" userId="45c69f7b-6da4-41e6-a041-0ab696457aaa" providerId="ADAL" clId="{A1295F02-BD95-4D19-8A69-014FDB5FDAAB}" dt="2022-10-14T11:57:34.100" v="731" actId="1036"/>
          <ac:spMkLst>
            <pc:docMk/>
            <pc:sldMk cId="4072682507" sldId="466"/>
            <ac:spMk id="13" creationId="{AE8B7AAD-17AE-7B0F-9B0C-D4E00281334F}"/>
          </ac:spMkLst>
        </pc:spChg>
        <pc:spChg chg="add del mod">
          <ac:chgData name="Nizamettin AYDIN" userId="45c69f7b-6da4-41e6-a041-0ab696457aaa" providerId="ADAL" clId="{A1295F02-BD95-4D19-8A69-014FDB5FDAAB}" dt="2022-10-14T11:57:42.207" v="732" actId="478"/>
          <ac:spMkLst>
            <pc:docMk/>
            <pc:sldMk cId="4072682507" sldId="466"/>
            <ac:spMk id="15" creationId="{F1588ED6-B141-826F-3F7B-8F3BB8424A63}"/>
          </ac:spMkLst>
        </pc:spChg>
        <pc:grpChg chg="add del mod">
          <ac:chgData name="Nizamettin AYDIN" userId="45c69f7b-6da4-41e6-a041-0ab696457aaa" providerId="ADAL" clId="{A1295F02-BD95-4D19-8A69-014FDB5FDAAB}" dt="2022-10-14T11:55:26.686" v="714"/>
          <ac:grpSpMkLst>
            <pc:docMk/>
            <pc:sldMk cId="4072682507" sldId="466"/>
            <ac:grpSpMk id="6" creationId="{B0E24278-306E-EAF5-0816-63D767EB8364}"/>
          </ac:grpSpMkLst>
        </pc:grpChg>
        <pc:grpChg chg="add del mod">
          <ac:chgData name="Nizamettin AYDIN" userId="45c69f7b-6da4-41e6-a041-0ab696457aaa" providerId="ADAL" clId="{A1295F02-BD95-4D19-8A69-014FDB5FDAAB}" dt="2022-10-14T11:55:26.686" v="714"/>
          <ac:grpSpMkLst>
            <pc:docMk/>
            <pc:sldMk cId="4072682507" sldId="466"/>
            <ac:grpSpMk id="9" creationId="{9DBB9DD7-A53E-1E8A-3630-3E8314EEAF26}"/>
          </ac:grpSpMkLst>
        </pc:grpChg>
        <pc:graphicFrameChg chg="add del mod">
          <ac:chgData name="Nizamettin AYDIN" userId="45c69f7b-6da4-41e6-a041-0ab696457aaa" providerId="ADAL" clId="{A1295F02-BD95-4D19-8A69-014FDB5FDAAB}" dt="2022-10-14T11:55:26.686" v="714"/>
          <ac:graphicFrameMkLst>
            <pc:docMk/>
            <pc:sldMk cId="4072682507" sldId="466"/>
            <ac:graphicFrameMk id="5" creationId="{E35833C8-2F25-6FFB-039D-2198D312A695}"/>
          </ac:graphicFrameMkLst>
        </pc:graphicFrameChg>
        <pc:graphicFrameChg chg="add mod modGraphic">
          <ac:chgData name="Nizamettin AYDIN" userId="45c69f7b-6da4-41e6-a041-0ab696457aaa" providerId="ADAL" clId="{A1295F02-BD95-4D19-8A69-014FDB5FDAAB}" dt="2022-10-14T11:57:56.183" v="734" actId="207"/>
          <ac:graphicFrameMkLst>
            <pc:docMk/>
            <pc:sldMk cId="4072682507" sldId="466"/>
            <ac:graphicFrameMk id="14" creationId="{55A4E713-F78D-D15B-D848-79AA6308A81F}"/>
          </ac:graphicFrameMkLst>
        </pc:graphicFrameChg>
      </pc:sldChg>
      <pc:sldChg chg="del">
        <pc:chgData name="Nizamettin AYDIN" userId="45c69f7b-6da4-41e6-a041-0ab696457aaa" providerId="ADAL" clId="{A1295F02-BD95-4D19-8A69-014FDB5FDAAB}" dt="2022-10-14T12:54:11.681" v="1037" actId="47"/>
        <pc:sldMkLst>
          <pc:docMk/>
          <pc:sldMk cId="115768560" sldId="467"/>
        </pc:sldMkLst>
        <pc:spChg chg="mod">
          <ac:chgData name="Nizamettin AYDIN" userId="45c69f7b-6da4-41e6-a041-0ab696457aaa" providerId="ADAL" clId="{A1295F02-BD95-4D19-8A69-014FDB5FDAAB}" dt="2022-10-14T11:58:22.467" v="736"/>
          <ac:spMkLst>
            <pc:docMk/>
            <pc:sldMk cId="115768560" sldId="467"/>
            <ac:spMk id="2" creationId="{8484F6AD-8C6A-B7D5-CD14-D34384BC0E48}"/>
          </ac:spMkLst>
        </pc:spChg>
        <pc:spChg chg="mod">
          <ac:chgData name="Nizamettin AYDIN" userId="45c69f7b-6da4-41e6-a041-0ab696457aaa" providerId="ADAL" clId="{A1295F02-BD95-4D19-8A69-014FDB5FDAAB}" dt="2022-10-14T11:58:36.693" v="737"/>
          <ac:spMkLst>
            <pc:docMk/>
            <pc:sldMk cId="115768560" sldId="467"/>
            <ac:spMk id="7" creationId="{3A7DEC86-7ED0-6117-1FC6-8A76F99BADD2}"/>
          </ac:spMkLst>
        </pc:spChg>
        <pc:spChg chg="mod">
          <ac:chgData name="Nizamettin AYDIN" userId="45c69f7b-6da4-41e6-a041-0ab696457aaa" providerId="ADAL" clId="{A1295F02-BD95-4D19-8A69-014FDB5FDAAB}" dt="2022-10-14T11:58:36.693" v="737"/>
          <ac:spMkLst>
            <pc:docMk/>
            <pc:sldMk cId="115768560" sldId="467"/>
            <ac:spMk id="8" creationId="{4C84F0A2-D3A8-29D9-53DD-61C93CB35FC7}"/>
          </ac:spMkLst>
        </pc:spChg>
        <pc:spChg chg="mod">
          <ac:chgData name="Nizamettin AYDIN" userId="45c69f7b-6da4-41e6-a041-0ab696457aaa" providerId="ADAL" clId="{A1295F02-BD95-4D19-8A69-014FDB5FDAAB}" dt="2022-10-14T11:58:36.693" v="737"/>
          <ac:spMkLst>
            <pc:docMk/>
            <pc:sldMk cId="115768560" sldId="467"/>
            <ac:spMk id="10" creationId="{A8D9BC18-4697-5C65-1D91-5F482B49C215}"/>
          </ac:spMkLst>
        </pc:spChg>
        <pc:spChg chg="mod">
          <ac:chgData name="Nizamettin AYDIN" userId="45c69f7b-6da4-41e6-a041-0ab696457aaa" providerId="ADAL" clId="{A1295F02-BD95-4D19-8A69-014FDB5FDAAB}" dt="2022-10-14T11:58:36.693" v="737"/>
          <ac:spMkLst>
            <pc:docMk/>
            <pc:sldMk cId="115768560" sldId="467"/>
            <ac:spMk id="11" creationId="{64F85B56-5B34-CBB7-C065-03EB8DCA48EB}"/>
          </ac:spMkLst>
        </pc:spChg>
        <pc:grpChg chg="add mod">
          <ac:chgData name="Nizamettin AYDIN" userId="45c69f7b-6da4-41e6-a041-0ab696457aaa" providerId="ADAL" clId="{A1295F02-BD95-4D19-8A69-014FDB5FDAAB}" dt="2022-10-14T11:58:36.693" v="737"/>
          <ac:grpSpMkLst>
            <pc:docMk/>
            <pc:sldMk cId="115768560" sldId="467"/>
            <ac:grpSpMk id="6" creationId="{2CE13288-A290-A758-616D-6F093A59A1C5}"/>
          </ac:grpSpMkLst>
        </pc:grpChg>
        <pc:grpChg chg="add mod">
          <ac:chgData name="Nizamettin AYDIN" userId="45c69f7b-6da4-41e6-a041-0ab696457aaa" providerId="ADAL" clId="{A1295F02-BD95-4D19-8A69-014FDB5FDAAB}" dt="2022-10-14T11:58:36.693" v="737"/>
          <ac:grpSpMkLst>
            <pc:docMk/>
            <pc:sldMk cId="115768560" sldId="467"/>
            <ac:grpSpMk id="9" creationId="{909AEB76-74CC-ECEC-3314-0DC10EA1A81D}"/>
          </ac:grpSpMkLst>
        </pc:grpChg>
        <pc:graphicFrameChg chg="add mod modGraphic">
          <ac:chgData name="Nizamettin AYDIN" userId="45c69f7b-6da4-41e6-a041-0ab696457aaa" providerId="ADAL" clId="{A1295F02-BD95-4D19-8A69-014FDB5FDAAB}" dt="2022-10-14T11:59:42.181" v="749" actId="20577"/>
          <ac:graphicFrameMkLst>
            <pc:docMk/>
            <pc:sldMk cId="115768560" sldId="467"/>
            <ac:graphicFrameMk id="5" creationId="{933A3900-765D-7A4C-A833-3EC54C6FA308}"/>
          </ac:graphicFrameMkLst>
        </pc:graphicFrameChg>
      </pc:sldChg>
      <pc:sldChg chg="del">
        <pc:chgData name="Nizamettin AYDIN" userId="45c69f7b-6da4-41e6-a041-0ab696457aaa" providerId="ADAL" clId="{A1295F02-BD95-4D19-8A69-014FDB5FDAAB}" dt="2022-10-14T12:54:11.881" v="1038" actId="47"/>
        <pc:sldMkLst>
          <pc:docMk/>
          <pc:sldMk cId="2965592150" sldId="468"/>
        </pc:sldMkLst>
        <pc:spChg chg="mod">
          <ac:chgData name="Nizamettin AYDIN" userId="45c69f7b-6da4-41e6-a041-0ab696457aaa" providerId="ADAL" clId="{A1295F02-BD95-4D19-8A69-014FDB5FDAAB}" dt="2022-10-14T12:00:18.014" v="751"/>
          <ac:spMkLst>
            <pc:docMk/>
            <pc:sldMk cId="2965592150" sldId="468"/>
            <ac:spMk id="2" creationId="{19DC7997-4ED7-53CA-B1D7-94D45A8D951F}"/>
          </ac:spMkLst>
        </pc:spChg>
        <pc:spChg chg="mod">
          <ac:chgData name="Nizamettin AYDIN" userId="45c69f7b-6da4-41e6-a041-0ab696457aaa" providerId="ADAL" clId="{A1295F02-BD95-4D19-8A69-014FDB5FDAAB}" dt="2022-10-14T12:00:29.942" v="752"/>
          <ac:spMkLst>
            <pc:docMk/>
            <pc:sldMk cId="2965592150" sldId="468"/>
            <ac:spMk id="7" creationId="{253302F1-0399-EC33-2B88-59DF6C37182C}"/>
          </ac:spMkLst>
        </pc:spChg>
        <pc:spChg chg="mod">
          <ac:chgData name="Nizamettin AYDIN" userId="45c69f7b-6da4-41e6-a041-0ab696457aaa" providerId="ADAL" clId="{A1295F02-BD95-4D19-8A69-014FDB5FDAAB}" dt="2022-10-14T12:00:29.942" v="752"/>
          <ac:spMkLst>
            <pc:docMk/>
            <pc:sldMk cId="2965592150" sldId="468"/>
            <ac:spMk id="8" creationId="{D73625D0-372B-EC7C-0128-F58DDECA510A}"/>
          </ac:spMkLst>
        </pc:spChg>
        <pc:spChg chg="mod">
          <ac:chgData name="Nizamettin AYDIN" userId="45c69f7b-6da4-41e6-a041-0ab696457aaa" providerId="ADAL" clId="{A1295F02-BD95-4D19-8A69-014FDB5FDAAB}" dt="2022-10-14T12:00:29.942" v="752"/>
          <ac:spMkLst>
            <pc:docMk/>
            <pc:sldMk cId="2965592150" sldId="468"/>
            <ac:spMk id="10" creationId="{73CAFE86-09AF-990D-7D55-336D022C6D47}"/>
          </ac:spMkLst>
        </pc:spChg>
        <pc:spChg chg="mod">
          <ac:chgData name="Nizamettin AYDIN" userId="45c69f7b-6da4-41e6-a041-0ab696457aaa" providerId="ADAL" clId="{A1295F02-BD95-4D19-8A69-014FDB5FDAAB}" dt="2022-10-14T12:00:29.942" v="752"/>
          <ac:spMkLst>
            <pc:docMk/>
            <pc:sldMk cId="2965592150" sldId="468"/>
            <ac:spMk id="11" creationId="{9575199C-4CB5-64D5-3FA0-156150E8FB1F}"/>
          </ac:spMkLst>
        </pc:spChg>
        <pc:grpChg chg="add mod">
          <ac:chgData name="Nizamettin AYDIN" userId="45c69f7b-6da4-41e6-a041-0ab696457aaa" providerId="ADAL" clId="{A1295F02-BD95-4D19-8A69-014FDB5FDAAB}" dt="2022-10-14T12:00:29.942" v="752"/>
          <ac:grpSpMkLst>
            <pc:docMk/>
            <pc:sldMk cId="2965592150" sldId="468"/>
            <ac:grpSpMk id="6" creationId="{458167D3-CEE8-A4CF-92F8-925178383CDB}"/>
          </ac:grpSpMkLst>
        </pc:grpChg>
        <pc:grpChg chg="add mod">
          <ac:chgData name="Nizamettin AYDIN" userId="45c69f7b-6da4-41e6-a041-0ab696457aaa" providerId="ADAL" clId="{A1295F02-BD95-4D19-8A69-014FDB5FDAAB}" dt="2022-10-14T12:00:29.942" v="752"/>
          <ac:grpSpMkLst>
            <pc:docMk/>
            <pc:sldMk cId="2965592150" sldId="468"/>
            <ac:grpSpMk id="9" creationId="{B686EC9F-E3B9-B2E4-372B-86FE5EAFC83C}"/>
          </ac:grpSpMkLst>
        </pc:grpChg>
        <pc:graphicFrameChg chg="add mod modGraphic">
          <ac:chgData name="Nizamettin AYDIN" userId="45c69f7b-6da4-41e6-a041-0ab696457aaa" providerId="ADAL" clId="{A1295F02-BD95-4D19-8A69-014FDB5FDAAB}" dt="2022-10-14T12:00:54.308" v="758" actId="207"/>
          <ac:graphicFrameMkLst>
            <pc:docMk/>
            <pc:sldMk cId="2965592150" sldId="468"/>
            <ac:graphicFrameMk id="5" creationId="{018FEB16-66C0-F3C0-DB2A-D423B3D250B7}"/>
          </ac:graphicFrameMkLst>
        </pc:graphicFrameChg>
      </pc:sldChg>
      <pc:sldChg chg="addSp modSp new del mod">
        <pc:chgData name="Nizamettin AYDIN" userId="45c69f7b-6da4-41e6-a041-0ab696457aaa" providerId="ADAL" clId="{A1295F02-BD95-4D19-8A69-014FDB5FDAAB}" dt="2022-10-14T12:54:12.069" v="1039" actId="47"/>
        <pc:sldMkLst>
          <pc:docMk/>
          <pc:sldMk cId="2986417592" sldId="469"/>
        </pc:sldMkLst>
        <pc:spChg chg="mod">
          <ac:chgData name="Nizamettin AYDIN" userId="45c69f7b-6da4-41e6-a041-0ab696457aaa" providerId="ADAL" clId="{A1295F02-BD95-4D19-8A69-014FDB5FDAAB}" dt="2022-10-14T12:01:07.578" v="760"/>
          <ac:spMkLst>
            <pc:docMk/>
            <pc:sldMk cId="2986417592" sldId="469"/>
            <ac:spMk id="2" creationId="{94195958-A5DC-88DC-7ECB-92B93546E4D5}"/>
          </ac:spMkLst>
        </pc:spChg>
        <pc:spChg chg="mod">
          <ac:chgData name="Nizamettin AYDIN" userId="45c69f7b-6da4-41e6-a041-0ab696457aaa" providerId="ADAL" clId="{A1295F02-BD95-4D19-8A69-014FDB5FDAAB}" dt="2022-10-14T12:02:23.976" v="779" actId="6549"/>
          <ac:spMkLst>
            <pc:docMk/>
            <pc:sldMk cId="2986417592" sldId="469"/>
            <ac:spMk id="3" creationId="{959FA0E0-5CA9-236A-F4C5-E76013A4FA22}"/>
          </ac:spMkLst>
        </pc:spChg>
        <pc:graphicFrameChg chg="add mod modGraphic">
          <ac:chgData name="Nizamettin AYDIN" userId="45c69f7b-6da4-41e6-a041-0ab696457aaa" providerId="ADAL" clId="{A1295F02-BD95-4D19-8A69-014FDB5FDAAB}" dt="2022-10-14T12:03:32.041" v="780" actId="207"/>
          <ac:graphicFrameMkLst>
            <pc:docMk/>
            <pc:sldMk cId="2986417592" sldId="469"/>
            <ac:graphicFrameMk id="5" creationId="{6C651521-DE08-DBB4-570D-D71A154F50EE}"/>
          </ac:graphicFrameMkLst>
        </pc:graphicFrameChg>
      </pc:sldChg>
      <pc:sldChg chg="addSp delSp modSp new del mod">
        <pc:chgData name="Nizamettin AYDIN" userId="45c69f7b-6da4-41e6-a041-0ab696457aaa" providerId="ADAL" clId="{A1295F02-BD95-4D19-8A69-014FDB5FDAAB}" dt="2022-10-14T12:54:12.245" v="1040" actId="47"/>
        <pc:sldMkLst>
          <pc:docMk/>
          <pc:sldMk cId="89016404" sldId="470"/>
        </pc:sldMkLst>
        <pc:spChg chg="mod">
          <ac:chgData name="Nizamettin AYDIN" userId="45c69f7b-6da4-41e6-a041-0ab696457aaa" providerId="ADAL" clId="{A1295F02-BD95-4D19-8A69-014FDB5FDAAB}" dt="2022-10-14T12:05:10.275" v="782"/>
          <ac:spMkLst>
            <pc:docMk/>
            <pc:sldMk cId="89016404" sldId="470"/>
            <ac:spMk id="2" creationId="{F24703A4-E6F2-BC71-7550-3355E2285621}"/>
          </ac:spMkLst>
        </pc:spChg>
        <pc:spChg chg="add del mod">
          <ac:chgData name="Nizamettin AYDIN" userId="45c69f7b-6da4-41e6-a041-0ab696457aaa" providerId="ADAL" clId="{A1295F02-BD95-4D19-8A69-014FDB5FDAAB}" dt="2022-10-14T12:06:16.191" v="789"/>
          <ac:spMkLst>
            <pc:docMk/>
            <pc:sldMk cId="89016404" sldId="470"/>
            <ac:spMk id="3" creationId="{206E8ED5-8BE4-8350-3E15-313370D00E09}"/>
          </ac:spMkLst>
        </pc:spChg>
        <pc:spChg chg="add del">
          <ac:chgData name="Nizamettin AYDIN" userId="45c69f7b-6da4-41e6-a041-0ab696457aaa" providerId="ADAL" clId="{A1295F02-BD95-4D19-8A69-014FDB5FDAAB}" dt="2022-10-14T12:05:38.269" v="784" actId="22"/>
          <ac:spMkLst>
            <pc:docMk/>
            <pc:sldMk cId="89016404" sldId="470"/>
            <ac:spMk id="6" creationId="{1084A8C9-7614-060E-7AB9-A75079F283B7}"/>
          </ac:spMkLst>
        </pc:spChg>
        <pc:graphicFrameChg chg="add del mod">
          <ac:chgData name="Nizamettin AYDIN" userId="45c69f7b-6da4-41e6-a041-0ab696457aaa" providerId="ADAL" clId="{A1295F02-BD95-4D19-8A69-014FDB5FDAAB}" dt="2022-10-14T12:06:04.717" v="788"/>
          <ac:graphicFrameMkLst>
            <pc:docMk/>
            <pc:sldMk cId="89016404" sldId="470"/>
            <ac:graphicFrameMk id="7" creationId="{211B0187-C496-1297-13F9-E0BF2C0E6FD7}"/>
          </ac:graphicFrameMkLst>
        </pc:graphicFrameChg>
        <pc:graphicFrameChg chg="add mod modGraphic">
          <ac:chgData name="Nizamettin AYDIN" userId="45c69f7b-6da4-41e6-a041-0ab696457aaa" providerId="ADAL" clId="{A1295F02-BD95-4D19-8A69-014FDB5FDAAB}" dt="2022-10-14T12:06:40.627" v="792" actId="207"/>
          <ac:graphicFrameMkLst>
            <pc:docMk/>
            <pc:sldMk cId="89016404" sldId="470"/>
            <ac:graphicFrameMk id="8" creationId="{95F9F4B4-EB9C-685D-F9E6-565CFA518BD4}"/>
          </ac:graphicFrameMkLst>
        </pc:graphicFrameChg>
      </pc:sldChg>
      <pc:sldChg chg="addSp modSp new del mod">
        <pc:chgData name="Nizamettin AYDIN" userId="45c69f7b-6da4-41e6-a041-0ab696457aaa" providerId="ADAL" clId="{A1295F02-BD95-4D19-8A69-014FDB5FDAAB}" dt="2022-10-14T12:54:12.450" v="1041" actId="47"/>
        <pc:sldMkLst>
          <pc:docMk/>
          <pc:sldMk cId="3500835890" sldId="471"/>
        </pc:sldMkLst>
        <pc:spChg chg="mod">
          <ac:chgData name="Nizamettin AYDIN" userId="45c69f7b-6da4-41e6-a041-0ab696457aaa" providerId="ADAL" clId="{A1295F02-BD95-4D19-8A69-014FDB5FDAAB}" dt="2022-10-14T12:07:05.143" v="794"/>
          <ac:spMkLst>
            <pc:docMk/>
            <pc:sldMk cId="3500835890" sldId="471"/>
            <ac:spMk id="2" creationId="{010BAA9B-4F80-5D48-A248-944FEB55D683}"/>
          </ac:spMkLst>
        </pc:spChg>
        <pc:spChg chg="mod">
          <ac:chgData name="Nizamettin AYDIN" userId="45c69f7b-6da4-41e6-a041-0ab696457aaa" providerId="ADAL" clId="{A1295F02-BD95-4D19-8A69-014FDB5FDAAB}" dt="2022-10-14T12:07:49.788" v="800" actId="6549"/>
          <ac:spMkLst>
            <pc:docMk/>
            <pc:sldMk cId="3500835890" sldId="471"/>
            <ac:spMk id="3" creationId="{13563E4E-8B58-05A5-22FD-A84B65A91D74}"/>
          </ac:spMkLst>
        </pc:spChg>
        <pc:graphicFrameChg chg="add mod">
          <ac:chgData name="Nizamettin AYDIN" userId="45c69f7b-6da4-41e6-a041-0ab696457aaa" providerId="ADAL" clId="{A1295F02-BD95-4D19-8A69-014FDB5FDAAB}" dt="2022-10-14T12:08:00.813" v="801" actId="1076"/>
          <ac:graphicFrameMkLst>
            <pc:docMk/>
            <pc:sldMk cId="3500835890" sldId="471"/>
            <ac:graphicFrameMk id="5" creationId="{70F973B4-72EF-A833-E6BC-4D0A3DC476A8}"/>
          </ac:graphicFrameMkLst>
        </pc:graphicFrameChg>
      </pc:sldChg>
      <pc:sldChg chg="del">
        <pc:chgData name="Nizamettin AYDIN" userId="45c69f7b-6da4-41e6-a041-0ab696457aaa" providerId="ADAL" clId="{A1295F02-BD95-4D19-8A69-014FDB5FDAAB}" dt="2022-10-14T12:54:12.666" v="1042" actId="47"/>
        <pc:sldMkLst>
          <pc:docMk/>
          <pc:sldMk cId="2553430592" sldId="472"/>
        </pc:sldMkLst>
        <pc:spChg chg="mod">
          <ac:chgData name="Nizamettin AYDIN" userId="45c69f7b-6da4-41e6-a041-0ab696457aaa" providerId="ADAL" clId="{A1295F02-BD95-4D19-8A69-014FDB5FDAAB}" dt="2022-10-14T12:08:17.130" v="803"/>
          <ac:spMkLst>
            <pc:docMk/>
            <pc:sldMk cId="2553430592" sldId="472"/>
            <ac:spMk id="2" creationId="{A0A05F68-99E3-0CAA-643B-564B9D73F7AB}"/>
          </ac:spMkLst>
        </pc:spChg>
        <pc:spChg chg="mod">
          <ac:chgData name="Nizamettin AYDIN" userId="45c69f7b-6da4-41e6-a041-0ab696457aaa" providerId="ADAL" clId="{A1295F02-BD95-4D19-8A69-014FDB5FDAAB}" dt="2022-10-14T12:09:04.390" v="808" actId="20577"/>
          <ac:spMkLst>
            <pc:docMk/>
            <pc:sldMk cId="2553430592" sldId="472"/>
            <ac:spMk id="3" creationId="{4D618AC3-AE5D-BA5C-C987-6364BBF8395C}"/>
          </ac:spMkLst>
        </pc:spChg>
      </pc:sldChg>
      <pc:sldChg chg="addSp modSp new del mod">
        <pc:chgData name="Nizamettin AYDIN" userId="45c69f7b-6da4-41e6-a041-0ab696457aaa" providerId="ADAL" clId="{A1295F02-BD95-4D19-8A69-014FDB5FDAAB}" dt="2022-10-14T12:54:12.870" v="1043" actId="47"/>
        <pc:sldMkLst>
          <pc:docMk/>
          <pc:sldMk cId="4132386637" sldId="473"/>
        </pc:sldMkLst>
        <pc:spChg chg="mod">
          <ac:chgData name="Nizamettin AYDIN" userId="45c69f7b-6da4-41e6-a041-0ab696457aaa" providerId="ADAL" clId="{A1295F02-BD95-4D19-8A69-014FDB5FDAAB}" dt="2022-10-14T12:09:14.809" v="810"/>
          <ac:spMkLst>
            <pc:docMk/>
            <pc:sldMk cId="4132386637" sldId="473"/>
            <ac:spMk id="2" creationId="{BEF8198B-2B85-0B63-D55A-D48BAD9435ED}"/>
          </ac:spMkLst>
        </pc:spChg>
        <pc:spChg chg="mod">
          <ac:chgData name="Nizamettin AYDIN" userId="45c69f7b-6da4-41e6-a041-0ab696457aaa" providerId="ADAL" clId="{A1295F02-BD95-4D19-8A69-014FDB5FDAAB}" dt="2022-10-14T12:10:53.871" v="823" actId="20577"/>
          <ac:spMkLst>
            <pc:docMk/>
            <pc:sldMk cId="4132386637" sldId="473"/>
            <ac:spMk id="3" creationId="{287A9F89-E5F6-B8AB-A860-681B6A9F24F4}"/>
          </ac:spMkLst>
        </pc:spChg>
        <pc:spChg chg="add mod">
          <ac:chgData name="Nizamettin AYDIN" userId="45c69f7b-6da4-41e6-a041-0ab696457aaa" providerId="ADAL" clId="{A1295F02-BD95-4D19-8A69-014FDB5FDAAB}" dt="2022-10-14T12:12:01.622" v="852" actId="1076"/>
          <ac:spMkLst>
            <pc:docMk/>
            <pc:sldMk cId="4132386637" sldId="473"/>
            <ac:spMk id="5" creationId="{8D44CA09-5455-79CB-E19D-1E3CCB5CFDF3}"/>
          </ac:spMkLst>
        </pc:spChg>
        <pc:spChg chg="add mod">
          <ac:chgData name="Nizamettin AYDIN" userId="45c69f7b-6da4-41e6-a041-0ab696457aaa" providerId="ADAL" clId="{A1295F02-BD95-4D19-8A69-014FDB5FDAAB}" dt="2022-10-14T12:12:13.102" v="853" actId="1076"/>
          <ac:spMkLst>
            <pc:docMk/>
            <pc:sldMk cId="4132386637" sldId="473"/>
            <ac:spMk id="6" creationId="{3D2C51D8-A172-BB9B-AA1A-E34F674EFB57}"/>
          </ac:spMkLst>
        </pc:spChg>
        <pc:spChg chg="add mod">
          <ac:chgData name="Nizamettin AYDIN" userId="45c69f7b-6da4-41e6-a041-0ab696457aaa" providerId="ADAL" clId="{A1295F02-BD95-4D19-8A69-014FDB5FDAAB}" dt="2022-10-14T12:11:54.366" v="851" actId="1038"/>
          <ac:spMkLst>
            <pc:docMk/>
            <pc:sldMk cId="4132386637" sldId="473"/>
            <ac:spMk id="7" creationId="{B907B205-B7F2-FBC5-D43E-354CA6C64B1C}"/>
          </ac:spMkLst>
        </pc:spChg>
        <pc:spChg chg="add mod">
          <ac:chgData name="Nizamettin AYDIN" userId="45c69f7b-6da4-41e6-a041-0ab696457aaa" providerId="ADAL" clId="{A1295F02-BD95-4D19-8A69-014FDB5FDAAB}" dt="2022-10-14T12:11:38.342" v="848" actId="1037"/>
          <ac:spMkLst>
            <pc:docMk/>
            <pc:sldMk cId="4132386637" sldId="473"/>
            <ac:spMk id="8" creationId="{64BD4CE7-9173-C479-920F-D5D61137D854}"/>
          </ac:spMkLst>
        </pc:spChg>
      </pc:sldChg>
      <pc:sldChg chg="addSp modSp new del mod">
        <pc:chgData name="Nizamettin AYDIN" userId="45c69f7b-6da4-41e6-a041-0ab696457aaa" providerId="ADAL" clId="{A1295F02-BD95-4D19-8A69-014FDB5FDAAB}" dt="2022-10-14T12:54:13.018" v="1044" actId="47"/>
        <pc:sldMkLst>
          <pc:docMk/>
          <pc:sldMk cId="2271023823" sldId="474"/>
        </pc:sldMkLst>
        <pc:spChg chg="mod">
          <ac:chgData name="Nizamettin AYDIN" userId="45c69f7b-6da4-41e6-a041-0ab696457aaa" providerId="ADAL" clId="{A1295F02-BD95-4D19-8A69-014FDB5FDAAB}" dt="2022-10-14T12:12:27.846" v="855"/>
          <ac:spMkLst>
            <pc:docMk/>
            <pc:sldMk cId="2271023823" sldId="474"/>
            <ac:spMk id="2" creationId="{B8A42E9F-160A-8857-C1D7-28CF2650DD8D}"/>
          </ac:spMkLst>
        </pc:spChg>
        <pc:spChg chg="mod">
          <ac:chgData name="Nizamettin AYDIN" userId="45c69f7b-6da4-41e6-a041-0ab696457aaa" providerId="ADAL" clId="{A1295F02-BD95-4D19-8A69-014FDB5FDAAB}" dt="2022-10-14T12:15:58.898" v="893" actId="207"/>
          <ac:spMkLst>
            <pc:docMk/>
            <pc:sldMk cId="2271023823" sldId="474"/>
            <ac:spMk id="3" creationId="{39C27AAD-89C6-DBB2-3A97-BA0439527803}"/>
          </ac:spMkLst>
        </pc:spChg>
        <pc:graphicFrameChg chg="add mod modGraphic">
          <ac:chgData name="Nizamettin AYDIN" userId="45c69f7b-6da4-41e6-a041-0ab696457aaa" providerId="ADAL" clId="{A1295F02-BD95-4D19-8A69-014FDB5FDAAB}" dt="2022-10-14T12:39:59.832" v="988" actId="20577"/>
          <ac:graphicFrameMkLst>
            <pc:docMk/>
            <pc:sldMk cId="2271023823" sldId="474"/>
            <ac:graphicFrameMk id="5" creationId="{17FD8978-646C-BDCB-9834-C82F7342A454}"/>
          </ac:graphicFrameMkLst>
        </pc:graphicFrameChg>
        <pc:graphicFrameChg chg="add mod modGraphic">
          <ac:chgData name="Nizamettin AYDIN" userId="45c69f7b-6da4-41e6-a041-0ab696457aaa" providerId="ADAL" clId="{A1295F02-BD95-4D19-8A69-014FDB5FDAAB}" dt="2022-10-14T12:40:04.392" v="989" actId="20577"/>
          <ac:graphicFrameMkLst>
            <pc:docMk/>
            <pc:sldMk cId="2271023823" sldId="474"/>
            <ac:graphicFrameMk id="6" creationId="{FB5648D4-10FB-5BAA-CB62-4FD99EE7FEC2}"/>
          </ac:graphicFrameMkLst>
        </pc:graphicFrameChg>
      </pc:sldChg>
      <pc:sldChg chg="modSp new del mod">
        <pc:chgData name="Nizamettin AYDIN" userId="45c69f7b-6da4-41e6-a041-0ab696457aaa" providerId="ADAL" clId="{A1295F02-BD95-4D19-8A69-014FDB5FDAAB}" dt="2022-10-14T12:54:13.192" v="1045" actId="47"/>
        <pc:sldMkLst>
          <pc:docMk/>
          <pc:sldMk cId="715637919" sldId="475"/>
        </pc:sldMkLst>
        <pc:spChg chg="mod">
          <ac:chgData name="Nizamettin AYDIN" userId="45c69f7b-6da4-41e6-a041-0ab696457aaa" providerId="ADAL" clId="{A1295F02-BD95-4D19-8A69-014FDB5FDAAB}" dt="2022-10-14T12:16:21.410" v="895"/>
          <ac:spMkLst>
            <pc:docMk/>
            <pc:sldMk cId="715637919" sldId="475"/>
            <ac:spMk id="2" creationId="{2989A703-A992-3044-21EC-ACD3F3227BFB}"/>
          </ac:spMkLst>
        </pc:spChg>
        <pc:spChg chg="mod">
          <ac:chgData name="Nizamettin AYDIN" userId="45c69f7b-6da4-41e6-a041-0ab696457aaa" providerId="ADAL" clId="{A1295F02-BD95-4D19-8A69-014FDB5FDAAB}" dt="2022-10-14T12:17:42.322" v="906" actId="207"/>
          <ac:spMkLst>
            <pc:docMk/>
            <pc:sldMk cId="715637919" sldId="475"/>
            <ac:spMk id="3" creationId="{4171074E-1538-4980-BA1B-9984CEE8C1EA}"/>
          </ac:spMkLst>
        </pc:spChg>
      </pc:sldChg>
      <pc:sldChg chg="modSp new del mod">
        <pc:chgData name="Nizamettin AYDIN" userId="45c69f7b-6da4-41e6-a041-0ab696457aaa" providerId="ADAL" clId="{A1295F02-BD95-4D19-8A69-014FDB5FDAAB}" dt="2022-10-14T12:54:14.460" v="1046" actId="47"/>
        <pc:sldMkLst>
          <pc:docMk/>
          <pc:sldMk cId="2146775647" sldId="476"/>
        </pc:sldMkLst>
        <pc:spChg chg="mod">
          <ac:chgData name="Nizamettin AYDIN" userId="45c69f7b-6da4-41e6-a041-0ab696457aaa" providerId="ADAL" clId="{A1295F02-BD95-4D19-8A69-014FDB5FDAAB}" dt="2022-10-14T12:17:56.837" v="908"/>
          <ac:spMkLst>
            <pc:docMk/>
            <pc:sldMk cId="2146775647" sldId="476"/>
            <ac:spMk id="2" creationId="{26DB46B9-A4D7-529A-FCBF-C5E530AD0DD7}"/>
          </ac:spMkLst>
        </pc:spChg>
        <pc:spChg chg="mod">
          <ac:chgData name="Nizamettin AYDIN" userId="45c69f7b-6da4-41e6-a041-0ab696457aaa" providerId="ADAL" clId="{A1295F02-BD95-4D19-8A69-014FDB5FDAAB}" dt="2022-10-14T12:18:26.111" v="913" actId="947"/>
          <ac:spMkLst>
            <pc:docMk/>
            <pc:sldMk cId="2146775647" sldId="476"/>
            <ac:spMk id="3" creationId="{0597BD0B-AB33-702E-3E7E-679CDC59B46B}"/>
          </ac:spMkLst>
        </pc:spChg>
      </pc:sldChg>
      <pc:sldChg chg="del">
        <pc:chgData name="Nizamettin AYDIN" userId="45c69f7b-6da4-41e6-a041-0ab696457aaa" providerId="ADAL" clId="{A1295F02-BD95-4D19-8A69-014FDB5FDAAB}" dt="2022-10-14T09:45:28.753" v="54" actId="47"/>
        <pc:sldMkLst>
          <pc:docMk/>
          <pc:sldMk cId="0" sldId="477"/>
        </pc:sldMkLst>
      </pc:sldChg>
      <pc:sldChg chg="del">
        <pc:chgData name="Nizamettin AYDIN" userId="45c69f7b-6da4-41e6-a041-0ab696457aaa" providerId="ADAL" clId="{A1295F02-BD95-4D19-8A69-014FDB5FDAAB}" dt="2022-10-14T09:45:28.893" v="55" actId="47"/>
        <pc:sldMkLst>
          <pc:docMk/>
          <pc:sldMk cId="0" sldId="478"/>
        </pc:sldMkLst>
      </pc:sldChg>
      <pc:sldChg chg="del">
        <pc:chgData name="Nizamettin AYDIN" userId="45c69f7b-6da4-41e6-a041-0ab696457aaa" providerId="ADAL" clId="{A1295F02-BD95-4D19-8A69-014FDB5FDAAB}" dt="2022-10-14T09:45:29.050" v="56" actId="47"/>
        <pc:sldMkLst>
          <pc:docMk/>
          <pc:sldMk cId="0" sldId="479"/>
        </pc:sldMkLst>
      </pc:sldChg>
      <pc:sldChg chg="del">
        <pc:chgData name="Nizamettin AYDIN" userId="45c69f7b-6da4-41e6-a041-0ab696457aaa" providerId="ADAL" clId="{A1295F02-BD95-4D19-8A69-014FDB5FDAAB}" dt="2022-10-14T09:45:29.194" v="57" actId="47"/>
        <pc:sldMkLst>
          <pc:docMk/>
          <pc:sldMk cId="0" sldId="480"/>
        </pc:sldMkLst>
      </pc:sldChg>
      <pc:sldChg chg="del">
        <pc:chgData name="Nizamettin AYDIN" userId="45c69f7b-6da4-41e6-a041-0ab696457aaa" providerId="ADAL" clId="{A1295F02-BD95-4D19-8A69-014FDB5FDAAB}" dt="2022-10-14T09:45:29.745" v="58" actId="47"/>
        <pc:sldMkLst>
          <pc:docMk/>
          <pc:sldMk cId="0" sldId="481"/>
        </pc:sldMkLst>
      </pc:sldChg>
      <pc:sldChg chg="del">
        <pc:chgData name="Nizamettin AYDIN" userId="45c69f7b-6da4-41e6-a041-0ab696457aaa" providerId="ADAL" clId="{A1295F02-BD95-4D19-8A69-014FDB5FDAAB}" dt="2022-10-14T09:45:29.931" v="59" actId="47"/>
        <pc:sldMkLst>
          <pc:docMk/>
          <pc:sldMk cId="0" sldId="482"/>
        </pc:sldMkLst>
      </pc:sldChg>
      <pc:sldChg chg="del">
        <pc:chgData name="Nizamettin AYDIN" userId="45c69f7b-6da4-41e6-a041-0ab696457aaa" providerId="ADAL" clId="{A1295F02-BD95-4D19-8A69-014FDB5FDAAB}" dt="2022-10-14T09:45:30.095" v="60" actId="47"/>
        <pc:sldMkLst>
          <pc:docMk/>
          <pc:sldMk cId="0" sldId="483"/>
        </pc:sldMkLst>
      </pc:sldChg>
      <pc:sldChg chg="del">
        <pc:chgData name="Nizamettin AYDIN" userId="45c69f7b-6da4-41e6-a041-0ab696457aaa" providerId="ADAL" clId="{A1295F02-BD95-4D19-8A69-014FDB5FDAAB}" dt="2022-10-14T09:45:30.274" v="61" actId="47"/>
        <pc:sldMkLst>
          <pc:docMk/>
          <pc:sldMk cId="0" sldId="484"/>
        </pc:sldMkLst>
      </pc:sldChg>
      <pc:sldChg chg="del">
        <pc:chgData name="Nizamettin AYDIN" userId="45c69f7b-6da4-41e6-a041-0ab696457aaa" providerId="ADAL" clId="{A1295F02-BD95-4D19-8A69-014FDB5FDAAB}" dt="2022-10-14T09:45:30.442" v="62" actId="47"/>
        <pc:sldMkLst>
          <pc:docMk/>
          <pc:sldMk cId="0" sldId="485"/>
        </pc:sldMkLst>
      </pc:sldChg>
      <pc:sldChg chg="del">
        <pc:chgData name="Nizamettin AYDIN" userId="45c69f7b-6da4-41e6-a041-0ab696457aaa" providerId="ADAL" clId="{A1295F02-BD95-4D19-8A69-014FDB5FDAAB}" dt="2022-10-14T09:45:30.611" v="63" actId="47"/>
        <pc:sldMkLst>
          <pc:docMk/>
          <pc:sldMk cId="0" sldId="486"/>
        </pc:sldMkLst>
      </pc:sldChg>
      <pc:sldChg chg="del">
        <pc:chgData name="Nizamettin AYDIN" userId="45c69f7b-6da4-41e6-a041-0ab696457aaa" providerId="ADAL" clId="{A1295F02-BD95-4D19-8A69-014FDB5FDAAB}" dt="2022-10-14T09:45:30.730" v="64" actId="47"/>
        <pc:sldMkLst>
          <pc:docMk/>
          <pc:sldMk cId="0" sldId="487"/>
        </pc:sldMkLst>
      </pc:sldChg>
      <pc:sldChg chg="del">
        <pc:chgData name="Nizamettin AYDIN" userId="45c69f7b-6da4-41e6-a041-0ab696457aaa" providerId="ADAL" clId="{A1295F02-BD95-4D19-8A69-014FDB5FDAAB}" dt="2022-10-14T09:45:31.036" v="65" actId="47"/>
        <pc:sldMkLst>
          <pc:docMk/>
          <pc:sldMk cId="0" sldId="488"/>
        </pc:sldMkLst>
      </pc:sldChg>
      <pc:sldChg chg="del">
        <pc:chgData name="Nizamettin AYDIN" userId="45c69f7b-6da4-41e6-a041-0ab696457aaa" providerId="ADAL" clId="{A1295F02-BD95-4D19-8A69-014FDB5FDAAB}" dt="2022-10-14T09:45:31.608" v="66" actId="47"/>
        <pc:sldMkLst>
          <pc:docMk/>
          <pc:sldMk cId="0" sldId="489"/>
        </pc:sldMkLst>
      </pc:sldChg>
      <pc:sldChg chg="del">
        <pc:chgData name="Nizamettin AYDIN" userId="45c69f7b-6da4-41e6-a041-0ab696457aaa" providerId="ADAL" clId="{A1295F02-BD95-4D19-8A69-014FDB5FDAAB}" dt="2022-10-14T09:45:31.626" v="67" actId="47"/>
        <pc:sldMkLst>
          <pc:docMk/>
          <pc:sldMk cId="0" sldId="490"/>
        </pc:sldMkLst>
      </pc:sldChg>
      <pc:sldChg chg="del">
        <pc:chgData name="Nizamettin AYDIN" userId="45c69f7b-6da4-41e6-a041-0ab696457aaa" providerId="ADAL" clId="{A1295F02-BD95-4D19-8A69-014FDB5FDAAB}" dt="2022-10-14T09:45:31.643" v="68" actId="47"/>
        <pc:sldMkLst>
          <pc:docMk/>
          <pc:sldMk cId="0" sldId="491"/>
        </pc:sldMkLst>
      </pc:sldChg>
      <pc:sldChg chg="del">
        <pc:chgData name="Nizamettin AYDIN" userId="45c69f7b-6da4-41e6-a041-0ab696457aaa" providerId="ADAL" clId="{A1295F02-BD95-4D19-8A69-014FDB5FDAAB}" dt="2022-10-14T09:45:32.191" v="69" actId="47"/>
        <pc:sldMkLst>
          <pc:docMk/>
          <pc:sldMk cId="0" sldId="492"/>
        </pc:sldMkLst>
      </pc:sldChg>
      <pc:sldChg chg="del">
        <pc:chgData name="Nizamettin AYDIN" userId="45c69f7b-6da4-41e6-a041-0ab696457aaa" providerId="ADAL" clId="{A1295F02-BD95-4D19-8A69-014FDB5FDAAB}" dt="2022-10-14T09:45:32.445" v="70" actId="47"/>
        <pc:sldMkLst>
          <pc:docMk/>
          <pc:sldMk cId="0" sldId="494"/>
        </pc:sldMkLst>
      </pc:sldChg>
      <pc:sldChg chg="del">
        <pc:chgData name="Nizamettin AYDIN" userId="45c69f7b-6da4-41e6-a041-0ab696457aaa" providerId="ADAL" clId="{A1295F02-BD95-4D19-8A69-014FDB5FDAAB}" dt="2022-10-14T09:45:32.605" v="71" actId="47"/>
        <pc:sldMkLst>
          <pc:docMk/>
          <pc:sldMk cId="0" sldId="495"/>
        </pc:sldMkLst>
      </pc:sldChg>
      <pc:sldChg chg="del">
        <pc:chgData name="Nizamettin AYDIN" userId="45c69f7b-6da4-41e6-a041-0ab696457aaa" providerId="ADAL" clId="{A1295F02-BD95-4D19-8A69-014FDB5FDAAB}" dt="2022-10-14T09:45:32.900" v="72" actId="47"/>
        <pc:sldMkLst>
          <pc:docMk/>
          <pc:sldMk cId="0" sldId="496"/>
        </pc:sldMkLst>
      </pc:sldChg>
      <pc:sldChg chg="del">
        <pc:chgData name="Nizamettin AYDIN" userId="45c69f7b-6da4-41e6-a041-0ab696457aaa" providerId="ADAL" clId="{A1295F02-BD95-4D19-8A69-014FDB5FDAAB}" dt="2022-10-14T09:45:33.139" v="73" actId="47"/>
        <pc:sldMkLst>
          <pc:docMk/>
          <pc:sldMk cId="0" sldId="497"/>
        </pc:sldMkLst>
      </pc:sldChg>
      <pc:sldChg chg="del">
        <pc:chgData name="Nizamettin AYDIN" userId="45c69f7b-6da4-41e6-a041-0ab696457aaa" providerId="ADAL" clId="{A1295F02-BD95-4D19-8A69-014FDB5FDAAB}" dt="2022-10-14T09:45:33.367" v="74" actId="47"/>
        <pc:sldMkLst>
          <pc:docMk/>
          <pc:sldMk cId="0" sldId="498"/>
        </pc:sldMkLst>
      </pc:sldChg>
      <pc:sldChg chg="del">
        <pc:chgData name="Nizamettin AYDIN" userId="45c69f7b-6da4-41e6-a041-0ab696457aaa" providerId="ADAL" clId="{A1295F02-BD95-4D19-8A69-014FDB5FDAAB}" dt="2022-10-14T09:45:33.575" v="75" actId="47"/>
        <pc:sldMkLst>
          <pc:docMk/>
          <pc:sldMk cId="0" sldId="499"/>
        </pc:sldMkLst>
      </pc:sldChg>
      <pc:sldChg chg="del">
        <pc:chgData name="Nizamettin AYDIN" userId="45c69f7b-6da4-41e6-a041-0ab696457aaa" providerId="ADAL" clId="{A1295F02-BD95-4D19-8A69-014FDB5FDAAB}" dt="2022-10-14T09:45:33.768" v="76" actId="47"/>
        <pc:sldMkLst>
          <pc:docMk/>
          <pc:sldMk cId="0" sldId="500"/>
        </pc:sldMkLst>
      </pc:sldChg>
      <pc:sldChg chg="del">
        <pc:chgData name="Nizamettin AYDIN" userId="45c69f7b-6da4-41e6-a041-0ab696457aaa" providerId="ADAL" clId="{A1295F02-BD95-4D19-8A69-014FDB5FDAAB}" dt="2022-10-14T09:45:34.137" v="77" actId="47"/>
        <pc:sldMkLst>
          <pc:docMk/>
          <pc:sldMk cId="0" sldId="501"/>
        </pc:sldMkLst>
      </pc:sldChg>
      <pc:sldChg chg="del">
        <pc:chgData name="Nizamettin AYDIN" userId="45c69f7b-6da4-41e6-a041-0ab696457aaa" providerId="ADAL" clId="{A1295F02-BD95-4D19-8A69-014FDB5FDAAB}" dt="2022-10-14T09:45:34.312" v="78" actId="47"/>
        <pc:sldMkLst>
          <pc:docMk/>
          <pc:sldMk cId="0" sldId="502"/>
        </pc:sldMkLst>
      </pc:sldChg>
      <pc:sldChg chg="del">
        <pc:chgData name="Nizamettin AYDIN" userId="45c69f7b-6da4-41e6-a041-0ab696457aaa" providerId="ADAL" clId="{A1295F02-BD95-4D19-8A69-014FDB5FDAAB}" dt="2022-10-14T09:45:34.513" v="79" actId="47"/>
        <pc:sldMkLst>
          <pc:docMk/>
          <pc:sldMk cId="0" sldId="503"/>
        </pc:sldMkLst>
      </pc:sldChg>
      <pc:sldChg chg="del">
        <pc:chgData name="Nizamettin AYDIN" userId="45c69f7b-6da4-41e6-a041-0ab696457aaa" providerId="ADAL" clId="{A1295F02-BD95-4D19-8A69-014FDB5FDAAB}" dt="2022-10-14T09:45:34.695" v="80" actId="47"/>
        <pc:sldMkLst>
          <pc:docMk/>
          <pc:sldMk cId="0" sldId="505"/>
        </pc:sldMkLst>
      </pc:sldChg>
      <pc:sldChg chg="del">
        <pc:chgData name="Nizamettin AYDIN" userId="45c69f7b-6da4-41e6-a041-0ab696457aaa" providerId="ADAL" clId="{A1295F02-BD95-4D19-8A69-014FDB5FDAAB}" dt="2022-10-14T09:45:35.925" v="81" actId="47"/>
        <pc:sldMkLst>
          <pc:docMk/>
          <pc:sldMk cId="0" sldId="506"/>
        </pc:sldMkLst>
      </pc:sldChg>
      <pc:sldChg chg="del">
        <pc:chgData name="Nizamettin AYDIN" userId="45c69f7b-6da4-41e6-a041-0ab696457aaa" providerId="ADAL" clId="{A1295F02-BD95-4D19-8A69-014FDB5FDAAB}" dt="2022-10-14T09:45:23.277" v="23" actId="47"/>
        <pc:sldMkLst>
          <pc:docMk/>
          <pc:sldMk cId="0" sldId="507"/>
        </pc:sldMkLst>
      </pc:sldChg>
      <pc:sldChg chg="del">
        <pc:chgData name="Nizamettin AYDIN" userId="45c69f7b-6da4-41e6-a041-0ab696457aaa" providerId="ADAL" clId="{A1295F02-BD95-4D19-8A69-014FDB5FDAAB}" dt="2022-10-14T09:45:24.057" v="28" actId="47"/>
        <pc:sldMkLst>
          <pc:docMk/>
          <pc:sldMk cId="0" sldId="508"/>
        </pc:sldMkLst>
      </pc:sldChg>
      <pc:sldChg chg="del">
        <pc:chgData name="Nizamettin AYDIN" userId="45c69f7b-6da4-41e6-a041-0ab696457aaa" providerId="ADAL" clId="{A1295F02-BD95-4D19-8A69-014FDB5FDAAB}" dt="2022-10-14T09:45:24.376" v="30" actId="47"/>
        <pc:sldMkLst>
          <pc:docMk/>
          <pc:sldMk cId="0" sldId="509"/>
        </pc:sldMkLst>
      </pc:sldChg>
      <pc:sldChg chg="del">
        <pc:chgData name="Nizamettin AYDIN" userId="45c69f7b-6da4-41e6-a041-0ab696457aaa" providerId="ADAL" clId="{A1295F02-BD95-4D19-8A69-014FDB5FDAAB}" dt="2022-10-14T09:45:24.697" v="32" actId="47"/>
        <pc:sldMkLst>
          <pc:docMk/>
          <pc:sldMk cId="0" sldId="510"/>
        </pc:sldMkLst>
      </pc:sldChg>
      <pc:sldChg chg="del">
        <pc:chgData name="Nizamettin AYDIN" userId="45c69f7b-6da4-41e6-a041-0ab696457aaa" providerId="ADAL" clId="{A1295F02-BD95-4D19-8A69-014FDB5FDAAB}" dt="2022-10-14T09:45:27.811" v="49" actId="47"/>
        <pc:sldMkLst>
          <pc:docMk/>
          <pc:sldMk cId="0" sldId="511"/>
        </pc:sldMkLst>
      </pc:sldChg>
      <pc:sldChg chg="del">
        <pc:chgData name="Nizamettin AYDIN" userId="45c69f7b-6da4-41e6-a041-0ab696457aaa" providerId="ADAL" clId="{A1295F02-BD95-4D19-8A69-014FDB5FDAAB}" dt="2022-10-14T09:45:27.969" v="50" actId="47"/>
        <pc:sldMkLst>
          <pc:docMk/>
          <pc:sldMk cId="0" sldId="512"/>
        </pc:sldMkLst>
      </pc:sldChg>
      <pc:sldChg chg="del">
        <pc:chgData name="Nizamettin AYDIN" userId="45c69f7b-6da4-41e6-a041-0ab696457aaa" providerId="ADAL" clId="{A1295F02-BD95-4D19-8A69-014FDB5FDAAB}" dt="2022-10-14T09:45:28.283" v="51" actId="47"/>
        <pc:sldMkLst>
          <pc:docMk/>
          <pc:sldMk cId="0" sldId="513"/>
        </pc:sldMkLst>
      </pc:sldChg>
      <pc:sldMasterChg chg="delSldLayout">
        <pc:chgData name="Nizamettin AYDIN" userId="45c69f7b-6da4-41e6-a041-0ab696457aaa" providerId="ADAL" clId="{A1295F02-BD95-4D19-8A69-014FDB5FDAAB}" dt="2022-10-14T09:45:27.102" v="47" actId="47"/>
        <pc:sldMasterMkLst>
          <pc:docMk/>
          <pc:sldMasterMk cId="0" sldId="2147483648"/>
        </pc:sldMasterMkLst>
        <pc:sldLayoutChg chg="del">
          <pc:chgData name="Nizamettin AYDIN" userId="45c69f7b-6da4-41e6-a041-0ab696457aaa" providerId="ADAL" clId="{A1295F02-BD95-4D19-8A69-014FDB5FDAAB}" dt="2022-10-14T09:45:27.102" v="47" actId="47"/>
          <pc:sldLayoutMkLst>
            <pc:docMk/>
            <pc:sldMasterMk cId="0" sldId="2147483648"/>
            <pc:sldLayoutMk cId="1752089343" sldId="214748368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Copyright 2000 N. AYDIN. All rights reserved.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59C6388-0859-43B7-9930-8093E4968FA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3259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575" y="4584700"/>
            <a:ext cx="531495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Click to edit Master text styles</a:t>
            </a:r>
          </a:p>
          <a:p>
            <a:pPr lvl="1"/>
            <a:r>
              <a:rPr lang="tr-TR" noProof="0"/>
              <a:t>Second level</a:t>
            </a:r>
          </a:p>
          <a:p>
            <a:pPr lvl="2"/>
            <a:r>
              <a:rPr lang="tr-TR" noProof="0"/>
              <a:t>Third level</a:t>
            </a:r>
          </a:p>
          <a:p>
            <a:pPr lvl="3"/>
            <a:r>
              <a:rPr lang="tr-TR" noProof="0"/>
              <a:t>Fourth level</a:t>
            </a:r>
          </a:p>
          <a:p>
            <a:pPr lvl="4"/>
            <a:r>
              <a:rPr lang="tr-TR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tr-TR"/>
              <a:t>Copyright 2000 N. AYDIN. All rights reserved.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2E2C70-BEFF-4A4F-AF0C-D9EC108BF07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830268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0" lang="tr-TR" altLang="tr-TR">
                <a:latin typeface="Arial" panose="020B0604020202020204" pitchFamily="34" charset="0"/>
              </a:rPr>
              <a:t>Copyright 2000 N. AYDIN. All rights reserved.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A222F31A-9C2E-4B27-8692-2CA5B1580B69}" type="slidenum">
              <a:rPr kumimoji="0" lang="tr-TR" altLang="tr-TR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</a:t>
            </a:fld>
            <a:endParaRPr kumimoji="0" lang="tr-TR" altLang="tr-TR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583113"/>
            <a:ext cx="4875213" cy="4344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9" tIns="45184" rIns="90369" bIns="45184"/>
          <a:lstStyle/>
          <a:p>
            <a:pPr eaLnBrk="1" hangingPunct="1"/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77892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07599655-BF07-E970-622F-B3634D60DAC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33795" name="Rectangle 7">
            <a:extLst>
              <a:ext uri="{FF2B5EF4-FFF2-40B4-BE49-F238E27FC236}">
                <a16:creationId xmlns:a16="http://schemas.microsoft.com/office/drawing/2014/main" id="{16ED7FEF-9C72-E4DB-DA88-3776BBAF27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6F806E72-CB92-457D-BDB1-4F38E3810048}" type="slidenum">
              <a:rPr lang="tr-TR" altLang="tr-TR">
                <a:solidFill>
                  <a:schemeClr val="tx1"/>
                </a:solidFill>
              </a:rPr>
              <a:pPr/>
              <a:t>18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B6B80904-8852-6F7A-9CEF-1E37BB7AF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0645835B-C5F5-62B9-A5CD-B65C0A6A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33798" name="Rectangle 4">
            <a:extLst>
              <a:ext uri="{FF2B5EF4-FFF2-40B4-BE49-F238E27FC236}">
                <a16:creationId xmlns:a16="http://schemas.microsoft.com/office/drawing/2014/main" id="{7B14CEE0-5D15-E000-3178-88051BE7F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3799" name="Rectangle 5">
            <a:extLst>
              <a:ext uri="{FF2B5EF4-FFF2-40B4-BE49-F238E27FC236}">
                <a16:creationId xmlns:a16="http://schemas.microsoft.com/office/drawing/2014/main" id="{FDCF67DF-3F86-0600-CCFA-29FD8859B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3800" name="Rectangle 6">
            <a:extLst>
              <a:ext uri="{FF2B5EF4-FFF2-40B4-BE49-F238E27FC236}">
                <a16:creationId xmlns:a16="http://schemas.microsoft.com/office/drawing/2014/main" id="{41874A37-1666-2D17-D014-1E462A1026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33801" name="Rectangle 7">
            <a:extLst>
              <a:ext uri="{FF2B5EF4-FFF2-40B4-BE49-F238E27FC236}">
                <a16:creationId xmlns:a16="http://schemas.microsoft.com/office/drawing/2014/main" id="{C77BE0E7-AA7A-89C6-8E99-7AF835B61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>
            <a:extLst>
              <a:ext uri="{FF2B5EF4-FFF2-40B4-BE49-F238E27FC236}">
                <a16:creationId xmlns:a16="http://schemas.microsoft.com/office/drawing/2014/main" id="{FA44D2EC-CFC7-5A2C-BB6C-10644A3997F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35843" name="Rectangle 7">
            <a:extLst>
              <a:ext uri="{FF2B5EF4-FFF2-40B4-BE49-F238E27FC236}">
                <a16:creationId xmlns:a16="http://schemas.microsoft.com/office/drawing/2014/main" id="{05334D8A-BFC5-4E78-CB91-F5AE29A7D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16E8F5EF-4FB1-4235-988E-AD6731F8A42D}" type="slidenum">
              <a:rPr lang="tr-TR" altLang="tr-TR">
                <a:solidFill>
                  <a:schemeClr val="tx1"/>
                </a:solidFill>
              </a:rPr>
              <a:pPr/>
              <a:t>19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344EAA90-362B-D4D4-CE6E-EA2F09A37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B9C40CCE-98AA-8EF5-2629-2F39BA54E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35846" name="Rectangle 4">
            <a:extLst>
              <a:ext uri="{FF2B5EF4-FFF2-40B4-BE49-F238E27FC236}">
                <a16:creationId xmlns:a16="http://schemas.microsoft.com/office/drawing/2014/main" id="{197CDAF0-B037-235F-E415-52F60D775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5847" name="Rectangle 5">
            <a:extLst>
              <a:ext uri="{FF2B5EF4-FFF2-40B4-BE49-F238E27FC236}">
                <a16:creationId xmlns:a16="http://schemas.microsoft.com/office/drawing/2014/main" id="{F1B02831-6993-C1B9-1F65-8E76875CF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5848" name="Rectangle 6">
            <a:extLst>
              <a:ext uri="{FF2B5EF4-FFF2-40B4-BE49-F238E27FC236}">
                <a16:creationId xmlns:a16="http://schemas.microsoft.com/office/drawing/2014/main" id="{E3905F71-4A83-9CB5-129A-CECEE2B140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35849" name="Rectangle 7">
            <a:extLst>
              <a:ext uri="{FF2B5EF4-FFF2-40B4-BE49-F238E27FC236}">
                <a16:creationId xmlns:a16="http://schemas.microsoft.com/office/drawing/2014/main" id="{8D3759F5-E1CB-3715-FA38-2A3065787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>
            <a:extLst>
              <a:ext uri="{FF2B5EF4-FFF2-40B4-BE49-F238E27FC236}">
                <a16:creationId xmlns:a16="http://schemas.microsoft.com/office/drawing/2014/main" id="{63EC3EE1-CC26-9777-46D9-1408BC36C9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37891" name="Rectangle 7">
            <a:extLst>
              <a:ext uri="{FF2B5EF4-FFF2-40B4-BE49-F238E27FC236}">
                <a16:creationId xmlns:a16="http://schemas.microsoft.com/office/drawing/2014/main" id="{2DBC2141-0882-A072-E6AE-7AD25F0D48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85798163-E443-4ACF-A40A-6350231A8891}" type="slidenum">
              <a:rPr lang="tr-TR" altLang="tr-TR">
                <a:solidFill>
                  <a:schemeClr val="tx1"/>
                </a:solidFill>
              </a:rPr>
              <a:pPr/>
              <a:t>20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23F70A44-8E22-E9E7-B0BD-A0486A0BF5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9026E0F8-FB17-E9D1-0ECA-C960FA5A2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>
            <a:extLst>
              <a:ext uri="{FF2B5EF4-FFF2-40B4-BE49-F238E27FC236}">
                <a16:creationId xmlns:a16="http://schemas.microsoft.com/office/drawing/2014/main" id="{DF8038AD-3B58-3CC0-E675-A9BF019E0E6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39939" name="Rectangle 7">
            <a:extLst>
              <a:ext uri="{FF2B5EF4-FFF2-40B4-BE49-F238E27FC236}">
                <a16:creationId xmlns:a16="http://schemas.microsoft.com/office/drawing/2014/main" id="{7428E919-134F-F5C8-8372-A7FC70C91E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A3F36471-759F-4A4E-BAF9-2D8348BE4A21}" type="slidenum">
              <a:rPr lang="tr-TR" altLang="tr-TR">
                <a:solidFill>
                  <a:schemeClr val="tx1"/>
                </a:solidFill>
              </a:rPr>
              <a:pPr/>
              <a:t>21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6026C5B1-750C-A619-8C83-A057349C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3CE99C3C-D3A2-193E-B399-02D43BCE4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39942" name="Rectangle 4">
            <a:extLst>
              <a:ext uri="{FF2B5EF4-FFF2-40B4-BE49-F238E27FC236}">
                <a16:creationId xmlns:a16="http://schemas.microsoft.com/office/drawing/2014/main" id="{A388708A-2DBD-A72B-CDE6-EC943E95A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9943" name="Rectangle 5">
            <a:extLst>
              <a:ext uri="{FF2B5EF4-FFF2-40B4-BE49-F238E27FC236}">
                <a16:creationId xmlns:a16="http://schemas.microsoft.com/office/drawing/2014/main" id="{44A5879F-5EDA-A3A1-D7A4-DAE36B5B7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9944" name="Rectangle 6">
            <a:extLst>
              <a:ext uri="{FF2B5EF4-FFF2-40B4-BE49-F238E27FC236}">
                <a16:creationId xmlns:a16="http://schemas.microsoft.com/office/drawing/2014/main" id="{987DFA8B-73BE-CFDB-0565-E9ABE6F20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39945" name="Rectangle 7">
            <a:extLst>
              <a:ext uri="{FF2B5EF4-FFF2-40B4-BE49-F238E27FC236}">
                <a16:creationId xmlns:a16="http://schemas.microsoft.com/office/drawing/2014/main" id="{82DACE91-8542-FA9A-7E0B-BBD38B2DF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>
            <a:extLst>
              <a:ext uri="{FF2B5EF4-FFF2-40B4-BE49-F238E27FC236}">
                <a16:creationId xmlns:a16="http://schemas.microsoft.com/office/drawing/2014/main" id="{2D11DB92-87A6-F34B-665A-DE22D82E269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41987" name="Rectangle 7">
            <a:extLst>
              <a:ext uri="{FF2B5EF4-FFF2-40B4-BE49-F238E27FC236}">
                <a16:creationId xmlns:a16="http://schemas.microsoft.com/office/drawing/2014/main" id="{09670096-04FE-2664-C1BC-EB16C34EAF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7A4EC14D-F176-4CD0-A236-4B4B8C16B984}" type="slidenum">
              <a:rPr lang="tr-TR" altLang="tr-TR">
                <a:solidFill>
                  <a:schemeClr val="tx1"/>
                </a:solidFill>
              </a:rPr>
              <a:pPr/>
              <a:t>22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43308E26-2B7A-794B-D62A-1F2A62395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014380F1-6B38-74DC-23F5-0C524EBF3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41990" name="Rectangle 4">
            <a:extLst>
              <a:ext uri="{FF2B5EF4-FFF2-40B4-BE49-F238E27FC236}">
                <a16:creationId xmlns:a16="http://schemas.microsoft.com/office/drawing/2014/main" id="{0DF51490-FC72-EF12-3DBA-5CBF17811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41991" name="Rectangle 5">
            <a:extLst>
              <a:ext uri="{FF2B5EF4-FFF2-40B4-BE49-F238E27FC236}">
                <a16:creationId xmlns:a16="http://schemas.microsoft.com/office/drawing/2014/main" id="{9BC12276-BAEF-B3D2-E986-78FED3C14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41992" name="Rectangle 6">
            <a:extLst>
              <a:ext uri="{FF2B5EF4-FFF2-40B4-BE49-F238E27FC236}">
                <a16:creationId xmlns:a16="http://schemas.microsoft.com/office/drawing/2014/main" id="{EEC3A11E-B446-774E-B30D-DE204DE157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41993" name="Rectangle 7">
            <a:extLst>
              <a:ext uri="{FF2B5EF4-FFF2-40B4-BE49-F238E27FC236}">
                <a16:creationId xmlns:a16="http://schemas.microsoft.com/office/drawing/2014/main" id="{29B02B71-BE93-49B8-47B3-E781F811D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>
            <a:extLst>
              <a:ext uri="{FF2B5EF4-FFF2-40B4-BE49-F238E27FC236}">
                <a16:creationId xmlns:a16="http://schemas.microsoft.com/office/drawing/2014/main" id="{91530F3E-EBDB-157F-3705-EB131956C3C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44035" name="Rectangle 7">
            <a:extLst>
              <a:ext uri="{FF2B5EF4-FFF2-40B4-BE49-F238E27FC236}">
                <a16:creationId xmlns:a16="http://schemas.microsoft.com/office/drawing/2014/main" id="{DFE0BD6F-EAF9-1E54-DB0C-15E7D384DC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F4AF4015-4C36-4F0E-B44B-F536F9FC96D6}" type="slidenum">
              <a:rPr lang="tr-TR" altLang="tr-TR">
                <a:solidFill>
                  <a:schemeClr val="tx1"/>
                </a:solidFill>
              </a:rPr>
              <a:pPr/>
              <a:t>23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55C2EBEB-8111-1F1B-61A8-C1CB40EC5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2E1A8FA1-1996-1FDB-B0D8-A5A91243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44038" name="Rectangle 4">
            <a:extLst>
              <a:ext uri="{FF2B5EF4-FFF2-40B4-BE49-F238E27FC236}">
                <a16:creationId xmlns:a16="http://schemas.microsoft.com/office/drawing/2014/main" id="{3527A761-FA07-84D5-D1DA-E2056DCA7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44039" name="Rectangle 5">
            <a:extLst>
              <a:ext uri="{FF2B5EF4-FFF2-40B4-BE49-F238E27FC236}">
                <a16:creationId xmlns:a16="http://schemas.microsoft.com/office/drawing/2014/main" id="{69FB5640-A24F-3B5A-AAF5-6B2D30529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44040" name="Rectangle 6">
            <a:extLst>
              <a:ext uri="{FF2B5EF4-FFF2-40B4-BE49-F238E27FC236}">
                <a16:creationId xmlns:a16="http://schemas.microsoft.com/office/drawing/2014/main" id="{34DFACA0-DB97-63CF-8283-A77774F1A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44041" name="Rectangle 7">
            <a:extLst>
              <a:ext uri="{FF2B5EF4-FFF2-40B4-BE49-F238E27FC236}">
                <a16:creationId xmlns:a16="http://schemas.microsoft.com/office/drawing/2014/main" id="{E0148013-36A4-7520-9DBC-CD0130F74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>
            <a:extLst>
              <a:ext uri="{FF2B5EF4-FFF2-40B4-BE49-F238E27FC236}">
                <a16:creationId xmlns:a16="http://schemas.microsoft.com/office/drawing/2014/main" id="{6C4E3ECA-162C-16CA-69FD-AB9A663422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46083" name="Rectangle 7">
            <a:extLst>
              <a:ext uri="{FF2B5EF4-FFF2-40B4-BE49-F238E27FC236}">
                <a16:creationId xmlns:a16="http://schemas.microsoft.com/office/drawing/2014/main" id="{B897DB1A-BCB0-355E-0201-2B4968EFFC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D29FE73E-1F4D-4BA3-96C8-F3C200C11DB8}" type="slidenum">
              <a:rPr lang="tr-TR" altLang="tr-TR">
                <a:solidFill>
                  <a:schemeClr val="tx1"/>
                </a:solidFill>
              </a:rPr>
              <a:pPr/>
              <a:t>24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378A4929-B7FC-4216-B117-A31376233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E035AD2B-FA3E-C10B-F3A9-53BDA85D8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46086" name="Rectangle 4">
            <a:extLst>
              <a:ext uri="{FF2B5EF4-FFF2-40B4-BE49-F238E27FC236}">
                <a16:creationId xmlns:a16="http://schemas.microsoft.com/office/drawing/2014/main" id="{9803981E-CCD8-341A-F085-C47A2F2A1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46087" name="Rectangle 5">
            <a:extLst>
              <a:ext uri="{FF2B5EF4-FFF2-40B4-BE49-F238E27FC236}">
                <a16:creationId xmlns:a16="http://schemas.microsoft.com/office/drawing/2014/main" id="{1FC768F2-3909-336A-DCC2-0F5B41792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46088" name="Rectangle 6">
            <a:extLst>
              <a:ext uri="{FF2B5EF4-FFF2-40B4-BE49-F238E27FC236}">
                <a16:creationId xmlns:a16="http://schemas.microsoft.com/office/drawing/2014/main" id="{A0812275-8F68-DE4D-3D9F-40700A7E53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46089" name="Rectangle 7">
            <a:extLst>
              <a:ext uri="{FF2B5EF4-FFF2-40B4-BE49-F238E27FC236}">
                <a16:creationId xmlns:a16="http://schemas.microsoft.com/office/drawing/2014/main" id="{3869ECB4-D8DC-254A-8394-47A631149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>
            <a:extLst>
              <a:ext uri="{FF2B5EF4-FFF2-40B4-BE49-F238E27FC236}">
                <a16:creationId xmlns:a16="http://schemas.microsoft.com/office/drawing/2014/main" id="{B68053EC-2156-3CB3-47C5-AEC4B8E1BA3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48131" name="Rectangle 7">
            <a:extLst>
              <a:ext uri="{FF2B5EF4-FFF2-40B4-BE49-F238E27FC236}">
                <a16:creationId xmlns:a16="http://schemas.microsoft.com/office/drawing/2014/main" id="{07C9252D-2CE5-2117-2B89-D87E2CE287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776307E9-7BDE-4C43-9BFC-A3783F7FF32A}" type="slidenum">
              <a:rPr lang="tr-TR" altLang="tr-TR">
                <a:solidFill>
                  <a:schemeClr val="tx1"/>
                </a:solidFill>
              </a:rPr>
              <a:pPr/>
              <a:t>25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061E30E1-F582-8209-8B5C-3AD0A7D575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3FA38FDB-D15D-0C2A-D430-95B2FFE256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>
            <a:extLst>
              <a:ext uri="{FF2B5EF4-FFF2-40B4-BE49-F238E27FC236}">
                <a16:creationId xmlns:a16="http://schemas.microsoft.com/office/drawing/2014/main" id="{AA528738-C329-7EBE-D760-26BDAD696DC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50179" name="Rectangle 7">
            <a:extLst>
              <a:ext uri="{FF2B5EF4-FFF2-40B4-BE49-F238E27FC236}">
                <a16:creationId xmlns:a16="http://schemas.microsoft.com/office/drawing/2014/main" id="{0B70B6D4-025D-D091-52E6-30E6B91B81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89ED4CD1-4247-4493-BF43-11402D7EB2FC}" type="slidenum">
              <a:rPr lang="tr-TR" altLang="tr-TR">
                <a:solidFill>
                  <a:schemeClr val="tx1"/>
                </a:solidFill>
              </a:rPr>
              <a:pPr/>
              <a:t>26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ED5B87AB-9833-9983-553C-2D4BCD9A6A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8FCB7D8E-7CA4-6A02-AABF-CDE5D4CB4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>
            <a:extLst>
              <a:ext uri="{FF2B5EF4-FFF2-40B4-BE49-F238E27FC236}">
                <a16:creationId xmlns:a16="http://schemas.microsoft.com/office/drawing/2014/main" id="{51847026-3CB5-2DE7-0855-6F77D14CD9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52227" name="Rectangle 7">
            <a:extLst>
              <a:ext uri="{FF2B5EF4-FFF2-40B4-BE49-F238E27FC236}">
                <a16:creationId xmlns:a16="http://schemas.microsoft.com/office/drawing/2014/main" id="{9B629DDA-F3D5-4816-8CFA-2BB393EBAA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E356340-4EF4-4E16-BC53-1A70519FFB34}" type="slidenum">
              <a:rPr lang="tr-TR" altLang="tr-TR">
                <a:solidFill>
                  <a:schemeClr val="tx1"/>
                </a:solidFill>
              </a:rPr>
              <a:pPr/>
              <a:t>27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83AFED9C-EC17-00EF-0890-892696B838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7359A18C-4EEC-5C26-4BD3-003F78B81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EB5819EC-E55B-41E3-BCE2-1BDD7D4769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3FBED98A-553E-E1A3-CAF0-E3EF4366F5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40633656-8614-4D71-A180-62FBF013CC60}" type="slidenum">
              <a:rPr lang="tr-TR" altLang="tr-TR">
                <a:solidFill>
                  <a:schemeClr val="tx1"/>
                </a:solidFill>
              </a:rPr>
              <a:pPr/>
              <a:t>3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A0CFCEB9-F537-42FD-88D2-1BE3DD99D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6ABAB225-7625-DF49-3C79-64414D787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B3D2FAD0-70C3-1AFC-B6F4-695623F85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0247" name="Rectangle 5">
            <a:extLst>
              <a:ext uri="{FF2B5EF4-FFF2-40B4-BE49-F238E27FC236}">
                <a16:creationId xmlns:a16="http://schemas.microsoft.com/office/drawing/2014/main" id="{8805E6A2-4FCC-023F-FD7C-AB33C5A1E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0248" name="Rectangle 6">
            <a:extLst>
              <a:ext uri="{FF2B5EF4-FFF2-40B4-BE49-F238E27FC236}">
                <a16:creationId xmlns:a16="http://schemas.microsoft.com/office/drawing/2014/main" id="{D83CA3C3-2733-747C-4B27-B9E1AA001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10249" name="Rectangle 7">
            <a:extLst>
              <a:ext uri="{FF2B5EF4-FFF2-40B4-BE49-F238E27FC236}">
                <a16:creationId xmlns:a16="http://schemas.microsoft.com/office/drawing/2014/main" id="{8F1A86DA-C296-05E0-50CD-617E3D5B2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>
            <a:extLst>
              <a:ext uri="{FF2B5EF4-FFF2-40B4-BE49-F238E27FC236}">
                <a16:creationId xmlns:a16="http://schemas.microsoft.com/office/drawing/2014/main" id="{5F5B499F-A2FF-455F-6098-6EC395A6CB4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56323" name="Rectangle 7">
            <a:extLst>
              <a:ext uri="{FF2B5EF4-FFF2-40B4-BE49-F238E27FC236}">
                <a16:creationId xmlns:a16="http://schemas.microsoft.com/office/drawing/2014/main" id="{11B9D28E-8602-F8A4-2A61-854563AFF4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8AEA0766-4861-484C-8DA1-EF8F4116719A}" type="slidenum">
              <a:rPr lang="tr-TR" altLang="tr-TR">
                <a:solidFill>
                  <a:schemeClr val="tx1"/>
                </a:solidFill>
              </a:rPr>
              <a:pPr/>
              <a:t>30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EE8A6437-A0D6-2522-BC40-3EB4C6B06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D23A6A70-DD62-3FEA-A14C-E54C91B48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56326" name="Rectangle 4">
            <a:extLst>
              <a:ext uri="{FF2B5EF4-FFF2-40B4-BE49-F238E27FC236}">
                <a16:creationId xmlns:a16="http://schemas.microsoft.com/office/drawing/2014/main" id="{703C30D4-444C-0C67-E42B-0BDC7BAC5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56327" name="Rectangle 5">
            <a:extLst>
              <a:ext uri="{FF2B5EF4-FFF2-40B4-BE49-F238E27FC236}">
                <a16:creationId xmlns:a16="http://schemas.microsoft.com/office/drawing/2014/main" id="{65B56CB5-FDFE-CED5-840D-DD3D744A5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56328" name="Rectangle 6">
            <a:extLst>
              <a:ext uri="{FF2B5EF4-FFF2-40B4-BE49-F238E27FC236}">
                <a16:creationId xmlns:a16="http://schemas.microsoft.com/office/drawing/2014/main" id="{EC8E6333-36D2-4191-8873-02E6AED14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56329" name="Rectangle 7">
            <a:extLst>
              <a:ext uri="{FF2B5EF4-FFF2-40B4-BE49-F238E27FC236}">
                <a16:creationId xmlns:a16="http://schemas.microsoft.com/office/drawing/2014/main" id="{51E74EAE-9A41-2650-2DC1-677ADD0D5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>
            <a:extLst>
              <a:ext uri="{FF2B5EF4-FFF2-40B4-BE49-F238E27FC236}">
                <a16:creationId xmlns:a16="http://schemas.microsoft.com/office/drawing/2014/main" id="{0665462A-0CFC-E1D6-0340-4BEA978800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58371" name="Rectangle 7">
            <a:extLst>
              <a:ext uri="{FF2B5EF4-FFF2-40B4-BE49-F238E27FC236}">
                <a16:creationId xmlns:a16="http://schemas.microsoft.com/office/drawing/2014/main" id="{8EB32D2F-8F61-A9BA-4B1D-063111EC58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86EC3E8C-6498-4E11-A377-FC53191FFD41}" type="slidenum">
              <a:rPr lang="tr-TR" altLang="tr-TR">
                <a:solidFill>
                  <a:schemeClr val="tx1"/>
                </a:solidFill>
              </a:rPr>
              <a:pPr/>
              <a:t>31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6340EC0F-96E6-0A55-9E89-D12107087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58373" name="Rectangle 3">
            <a:extLst>
              <a:ext uri="{FF2B5EF4-FFF2-40B4-BE49-F238E27FC236}">
                <a16:creationId xmlns:a16="http://schemas.microsoft.com/office/drawing/2014/main" id="{D96BFD88-C4FE-9773-16A0-A2B8D3510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58374" name="Rectangle 4">
            <a:extLst>
              <a:ext uri="{FF2B5EF4-FFF2-40B4-BE49-F238E27FC236}">
                <a16:creationId xmlns:a16="http://schemas.microsoft.com/office/drawing/2014/main" id="{637E936D-8EFC-732F-39EB-9361C1CFA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58375" name="Rectangle 5">
            <a:extLst>
              <a:ext uri="{FF2B5EF4-FFF2-40B4-BE49-F238E27FC236}">
                <a16:creationId xmlns:a16="http://schemas.microsoft.com/office/drawing/2014/main" id="{E16183BD-D1B7-EBDF-7D0E-C292328FF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58376" name="Rectangle 6">
            <a:extLst>
              <a:ext uri="{FF2B5EF4-FFF2-40B4-BE49-F238E27FC236}">
                <a16:creationId xmlns:a16="http://schemas.microsoft.com/office/drawing/2014/main" id="{6EEFB7F2-0ABB-EA5C-12AB-1BADA3DD8B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58377" name="Rectangle 7">
            <a:extLst>
              <a:ext uri="{FF2B5EF4-FFF2-40B4-BE49-F238E27FC236}">
                <a16:creationId xmlns:a16="http://schemas.microsoft.com/office/drawing/2014/main" id="{C153B482-79B1-98AB-6438-CF7956B96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>
            <a:extLst>
              <a:ext uri="{FF2B5EF4-FFF2-40B4-BE49-F238E27FC236}">
                <a16:creationId xmlns:a16="http://schemas.microsoft.com/office/drawing/2014/main" id="{93A972D7-E84E-F312-CFD9-28DAD07CAE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7C8DD660-4161-5D2E-48FD-311794B9F3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D21482C9-BFFF-40CD-9C22-9E29A2DF142D}" type="slidenum">
              <a:rPr lang="tr-TR" altLang="tr-TR">
                <a:solidFill>
                  <a:schemeClr val="tx1"/>
                </a:solidFill>
              </a:rPr>
              <a:pPr/>
              <a:t>32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7B6297BA-C344-69DC-5623-D639AC0A5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1C54B3B3-A13A-DCF7-8895-5EDFC9749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60422" name="Rectangle 4">
            <a:extLst>
              <a:ext uri="{FF2B5EF4-FFF2-40B4-BE49-F238E27FC236}">
                <a16:creationId xmlns:a16="http://schemas.microsoft.com/office/drawing/2014/main" id="{5675EE4B-F036-186C-D1BC-2DF4D9BCB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60423" name="Rectangle 5">
            <a:extLst>
              <a:ext uri="{FF2B5EF4-FFF2-40B4-BE49-F238E27FC236}">
                <a16:creationId xmlns:a16="http://schemas.microsoft.com/office/drawing/2014/main" id="{FD72D788-97C5-2D7E-BA6F-B38D957F2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60424" name="Rectangle 6">
            <a:extLst>
              <a:ext uri="{FF2B5EF4-FFF2-40B4-BE49-F238E27FC236}">
                <a16:creationId xmlns:a16="http://schemas.microsoft.com/office/drawing/2014/main" id="{43314CA3-44A7-EF06-1983-01721EB74A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60425" name="Rectangle 7">
            <a:extLst>
              <a:ext uri="{FF2B5EF4-FFF2-40B4-BE49-F238E27FC236}">
                <a16:creationId xmlns:a16="http://schemas.microsoft.com/office/drawing/2014/main" id="{7F671213-ACB2-C7E1-0BF4-433267EC7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>
            <a:extLst>
              <a:ext uri="{FF2B5EF4-FFF2-40B4-BE49-F238E27FC236}">
                <a16:creationId xmlns:a16="http://schemas.microsoft.com/office/drawing/2014/main" id="{D2329ADC-78D2-D394-5F8E-9EEE68D94F9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62467" name="Rectangle 7">
            <a:extLst>
              <a:ext uri="{FF2B5EF4-FFF2-40B4-BE49-F238E27FC236}">
                <a16:creationId xmlns:a16="http://schemas.microsoft.com/office/drawing/2014/main" id="{A9E79196-819C-2BA8-B9F0-A45A05119E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5506477-5FE9-4533-9D2E-80C9E1ED30FA}" type="slidenum">
              <a:rPr lang="tr-TR" altLang="tr-TR">
                <a:solidFill>
                  <a:schemeClr val="tx1"/>
                </a:solidFill>
              </a:rPr>
              <a:pPr/>
              <a:t>33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E4320BEA-C7B4-277C-7372-F1F0EDDB4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BF3396CB-E191-B2EA-F36A-01DE2C60E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62470" name="Rectangle 4">
            <a:extLst>
              <a:ext uri="{FF2B5EF4-FFF2-40B4-BE49-F238E27FC236}">
                <a16:creationId xmlns:a16="http://schemas.microsoft.com/office/drawing/2014/main" id="{3D95E5F8-2913-A1D4-4C4A-BEBF0EF30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62471" name="Rectangle 5">
            <a:extLst>
              <a:ext uri="{FF2B5EF4-FFF2-40B4-BE49-F238E27FC236}">
                <a16:creationId xmlns:a16="http://schemas.microsoft.com/office/drawing/2014/main" id="{784AF53D-4EF0-7F2C-8F97-388FB77C2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62472" name="Rectangle 6">
            <a:extLst>
              <a:ext uri="{FF2B5EF4-FFF2-40B4-BE49-F238E27FC236}">
                <a16:creationId xmlns:a16="http://schemas.microsoft.com/office/drawing/2014/main" id="{21353FC9-60A6-525F-F73A-4FF40E1DF6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62473" name="Rectangle 7">
            <a:extLst>
              <a:ext uri="{FF2B5EF4-FFF2-40B4-BE49-F238E27FC236}">
                <a16:creationId xmlns:a16="http://schemas.microsoft.com/office/drawing/2014/main" id="{5D2371BB-D9A1-265A-F915-7662D63C8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>
            <a:extLst>
              <a:ext uri="{FF2B5EF4-FFF2-40B4-BE49-F238E27FC236}">
                <a16:creationId xmlns:a16="http://schemas.microsoft.com/office/drawing/2014/main" id="{1886F05F-AE54-9BF2-89E2-7866CB9238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64515" name="Rectangle 7">
            <a:extLst>
              <a:ext uri="{FF2B5EF4-FFF2-40B4-BE49-F238E27FC236}">
                <a16:creationId xmlns:a16="http://schemas.microsoft.com/office/drawing/2014/main" id="{AA2FC06B-0E51-CED4-9480-DEFFD3D4E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408780AE-F4D1-4653-AD32-445F9051F473}" type="slidenum">
              <a:rPr lang="tr-TR" altLang="tr-TR">
                <a:solidFill>
                  <a:schemeClr val="tx1"/>
                </a:solidFill>
              </a:rPr>
              <a:pPr/>
              <a:t>34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BF82CBBA-8E45-32F2-FCB6-4F6AE59275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64517" name="Rectangle 3">
            <a:extLst>
              <a:ext uri="{FF2B5EF4-FFF2-40B4-BE49-F238E27FC236}">
                <a16:creationId xmlns:a16="http://schemas.microsoft.com/office/drawing/2014/main" id="{8004E49E-931F-2999-57E6-BD2E500E7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>
            <a:extLst>
              <a:ext uri="{FF2B5EF4-FFF2-40B4-BE49-F238E27FC236}">
                <a16:creationId xmlns:a16="http://schemas.microsoft.com/office/drawing/2014/main" id="{5CFBBA9E-5D88-C3C4-6A58-0B929A3FF95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67587" name="Rectangle 7">
            <a:extLst>
              <a:ext uri="{FF2B5EF4-FFF2-40B4-BE49-F238E27FC236}">
                <a16:creationId xmlns:a16="http://schemas.microsoft.com/office/drawing/2014/main" id="{A389A0AC-0C41-A0B7-C635-4291CE56BA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7FE2882C-9484-41BD-979B-92D108125FB3}" type="slidenum">
              <a:rPr lang="tr-TR" altLang="tr-TR">
                <a:solidFill>
                  <a:schemeClr val="tx1"/>
                </a:solidFill>
              </a:rPr>
              <a:pPr/>
              <a:t>36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D0F9D801-D22E-F273-29C2-DB25F596A7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67589" name="Rectangle 3">
            <a:extLst>
              <a:ext uri="{FF2B5EF4-FFF2-40B4-BE49-F238E27FC236}">
                <a16:creationId xmlns:a16="http://schemas.microsoft.com/office/drawing/2014/main" id="{D52A5BD0-697B-E2C6-7D5E-B483C7771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>
            <a:extLst>
              <a:ext uri="{FF2B5EF4-FFF2-40B4-BE49-F238E27FC236}">
                <a16:creationId xmlns:a16="http://schemas.microsoft.com/office/drawing/2014/main" id="{0AC459C8-314C-1CD2-70CA-BDBEAA87CBE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83971" name="Rectangle 7">
            <a:extLst>
              <a:ext uri="{FF2B5EF4-FFF2-40B4-BE49-F238E27FC236}">
                <a16:creationId xmlns:a16="http://schemas.microsoft.com/office/drawing/2014/main" id="{60F2C34C-E377-3119-3AD5-7AF02A8989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37ED21ED-0113-41DA-AE2A-90085BBBDA3B}" type="slidenum">
              <a:rPr lang="tr-TR" altLang="tr-TR">
                <a:solidFill>
                  <a:schemeClr val="tx1"/>
                </a:solidFill>
              </a:rPr>
              <a:pPr/>
              <a:t>51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83972" name="Rectangle 2">
            <a:extLst>
              <a:ext uri="{FF2B5EF4-FFF2-40B4-BE49-F238E27FC236}">
                <a16:creationId xmlns:a16="http://schemas.microsoft.com/office/drawing/2014/main" id="{3C8009A1-6329-0ECA-675B-C91DB48F77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83973" name="Rectangle 3">
            <a:extLst>
              <a:ext uri="{FF2B5EF4-FFF2-40B4-BE49-F238E27FC236}">
                <a16:creationId xmlns:a16="http://schemas.microsoft.com/office/drawing/2014/main" id="{5D7B08BF-B29D-72D0-23CD-9CC68131C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>
            <a:extLst>
              <a:ext uri="{FF2B5EF4-FFF2-40B4-BE49-F238E27FC236}">
                <a16:creationId xmlns:a16="http://schemas.microsoft.com/office/drawing/2014/main" id="{4D63FD8B-3DC2-FB49-4DB5-D20FC09CC2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86019" name="Rectangle 7">
            <a:extLst>
              <a:ext uri="{FF2B5EF4-FFF2-40B4-BE49-F238E27FC236}">
                <a16:creationId xmlns:a16="http://schemas.microsoft.com/office/drawing/2014/main" id="{ECC68EA0-2E6A-5D52-0363-F74D0C5808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5A05304C-7912-4C42-87CC-D9E45B9C0BEE}" type="slidenum">
              <a:rPr lang="tr-TR" altLang="tr-TR">
                <a:solidFill>
                  <a:schemeClr val="tx1"/>
                </a:solidFill>
              </a:rPr>
              <a:pPr/>
              <a:t>52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86020" name="Rectangle 2">
            <a:extLst>
              <a:ext uri="{FF2B5EF4-FFF2-40B4-BE49-F238E27FC236}">
                <a16:creationId xmlns:a16="http://schemas.microsoft.com/office/drawing/2014/main" id="{83C2322F-277B-BFD3-36F0-9336BA71DB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86021" name="Rectangle 3">
            <a:extLst>
              <a:ext uri="{FF2B5EF4-FFF2-40B4-BE49-F238E27FC236}">
                <a16:creationId xmlns:a16="http://schemas.microsoft.com/office/drawing/2014/main" id="{1B4D5D94-2DE5-42BB-F1ED-95301B716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A7DAD297-3F35-A0C9-5E9E-EA54FAD8C92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2291" name="Rectangle 7">
            <a:extLst>
              <a:ext uri="{FF2B5EF4-FFF2-40B4-BE49-F238E27FC236}">
                <a16:creationId xmlns:a16="http://schemas.microsoft.com/office/drawing/2014/main" id="{7D0EC452-B2CE-95F5-FFF6-98DD43EC1D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1D5013FF-FA17-42CF-80EB-B5EB3619355E}" type="slidenum">
              <a:rPr lang="tr-TR" altLang="tr-TR">
                <a:solidFill>
                  <a:schemeClr val="tx1"/>
                </a:solidFill>
              </a:rPr>
              <a:pPr/>
              <a:t>4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C114DF0B-05F1-D6E5-1674-8C4138D73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C7A7AEAC-2D68-08B3-A5C0-B0B44805B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294" name="Rectangle 4">
            <a:extLst>
              <a:ext uri="{FF2B5EF4-FFF2-40B4-BE49-F238E27FC236}">
                <a16:creationId xmlns:a16="http://schemas.microsoft.com/office/drawing/2014/main" id="{F4136054-EDE3-6160-6CA7-79C7CE724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295" name="Rectangle 5">
            <a:extLst>
              <a:ext uri="{FF2B5EF4-FFF2-40B4-BE49-F238E27FC236}">
                <a16:creationId xmlns:a16="http://schemas.microsoft.com/office/drawing/2014/main" id="{E8081D86-0871-00B9-6E7F-15F1EE93C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296" name="Rectangle 6">
            <a:extLst>
              <a:ext uri="{FF2B5EF4-FFF2-40B4-BE49-F238E27FC236}">
                <a16:creationId xmlns:a16="http://schemas.microsoft.com/office/drawing/2014/main" id="{0CCEF4C2-44CA-55F2-8CDF-25305D226E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12297" name="Rectangle 7">
            <a:extLst>
              <a:ext uri="{FF2B5EF4-FFF2-40B4-BE49-F238E27FC236}">
                <a16:creationId xmlns:a16="http://schemas.microsoft.com/office/drawing/2014/main" id="{52086E1D-F51A-A318-2862-EA1142062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BCC47897-0CF2-46F9-0F09-27C7FF1AFC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4339" name="Rectangle 7">
            <a:extLst>
              <a:ext uri="{FF2B5EF4-FFF2-40B4-BE49-F238E27FC236}">
                <a16:creationId xmlns:a16="http://schemas.microsoft.com/office/drawing/2014/main" id="{019AC761-8F6C-86E1-1847-A67C7C2DCB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3E962200-AC5F-4994-A0A2-9C0ACA38EBEB}" type="slidenum">
              <a:rPr lang="tr-TR" altLang="tr-TR">
                <a:solidFill>
                  <a:schemeClr val="tx1"/>
                </a:solidFill>
              </a:rPr>
              <a:pPr/>
              <a:t>5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665202D2-8C9E-0520-9D4F-663D5AE6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64B823C0-1E9B-8D20-3D10-B99ECBB00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7BA35F-15F6-F289-1011-DD969F177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4343" name="Rectangle 5">
            <a:extLst>
              <a:ext uri="{FF2B5EF4-FFF2-40B4-BE49-F238E27FC236}">
                <a16:creationId xmlns:a16="http://schemas.microsoft.com/office/drawing/2014/main" id="{01AE8DF9-E64E-07B4-BCF2-95BC0EE3E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4344" name="Rectangle 6">
            <a:extLst>
              <a:ext uri="{FF2B5EF4-FFF2-40B4-BE49-F238E27FC236}">
                <a16:creationId xmlns:a16="http://schemas.microsoft.com/office/drawing/2014/main" id="{B817BE26-BF89-5F91-E642-54B5BAA28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14345" name="Rectangle 7">
            <a:extLst>
              <a:ext uri="{FF2B5EF4-FFF2-40B4-BE49-F238E27FC236}">
                <a16:creationId xmlns:a16="http://schemas.microsoft.com/office/drawing/2014/main" id="{FBD27C3E-3701-3261-B01D-B487FF300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819A84C4-86DC-1F36-BBF7-1F05A4A21D2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6387" name="Rectangle 7">
            <a:extLst>
              <a:ext uri="{FF2B5EF4-FFF2-40B4-BE49-F238E27FC236}">
                <a16:creationId xmlns:a16="http://schemas.microsoft.com/office/drawing/2014/main" id="{98F348E0-0E8A-19AA-A504-A788A6AF9D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CB4F9EE1-D3D3-462A-995D-313A66AD3547}" type="slidenum">
              <a:rPr lang="tr-TR" altLang="tr-TR">
                <a:solidFill>
                  <a:schemeClr val="tx1"/>
                </a:solidFill>
              </a:rPr>
              <a:pPr/>
              <a:t>6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03447F3F-22C6-4E65-C237-81B23695E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5CCBCEDF-27EB-1A3A-0B10-843F6B327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6390" name="Rectangle 4">
            <a:extLst>
              <a:ext uri="{FF2B5EF4-FFF2-40B4-BE49-F238E27FC236}">
                <a16:creationId xmlns:a16="http://schemas.microsoft.com/office/drawing/2014/main" id="{89B4B758-90FB-1A41-920E-A931C21D0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6391" name="Rectangle 5">
            <a:extLst>
              <a:ext uri="{FF2B5EF4-FFF2-40B4-BE49-F238E27FC236}">
                <a16:creationId xmlns:a16="http://schemas.microsoft.com/office/drawing/2014/main" id="{CEA0C6C4-1088-4E8C-8989-268D03F19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6392" name="Rectangle 6">
            <a:extLst>
              <a:ext uri="{FF2B5EF4-FFF2-40B4-BE49-F238E27FC236}">
                <a16:creationId xmlns:a16="http://schemas.microsoft.com/office/drawing/2014/main" id="{0033C24E-4FC1-DD37-74AA-D7653E9167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16393" name="Rectangle 7">
            <a:extLst>
              <a:ext uri="{FF2B5EF4-FFF2-40B4-BE49-F238E27FC236}">
                <a16:creationId xmlns:a16="http://schemas.microsoft.com/office/drawing/2014/main" id="{56D51183-4A37-12C2-0A0C-2FEF045345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6E959513-B2A8-8160-814F-4B0525ECB1B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5882E0FC-817C-1D92-2E21-75A68FE5CD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21BE043B-0A0E-45B5-992D-65D7E3B2E6B1}" type="slidenum">
              <a:rPr lang="tr-TR" altLang="tr-TR">
                <a:solidFill>
                  <a:schemeClr val="tx1"/>
                </a:solidFill>
              </a:rPr>
              <a:pPr/>
              <a:t>7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4388AE89-2326-D022-BC85-96B213BE1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11F738E0-13E0-28EA-CCA2-29EF4E0C5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EA32DDBE-B383-152A-FE9F-437A45C7C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8439" name="Rectangle 5">
            <a:extLst>
              <a:ext uri="{FF2B5EF4-FFF2-40B4-BE49-F238E27FC236}">
                <a16:creationId xmlns:a16="http://schemas.microsoft.com/office/drawing/2014/main" id="{FD966B3C-18EF-7EED-DEBD-5B33443E1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8440" name="Rectangle 6">
            <a:extLst>
              <a:ext uri="{FF2B5EF4-FFF2-40B4-BE49-F238E27FC236}">
                <a16:creationId xmlns:a16="http://schemas.microsoft.com/office/drawing/2014/main" id="{93228258-CBC7-C0F4-FBE1-C1C60307B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18441" name="Rectangle 7">
            <a:extLst>
              <a:ext uri="{FF2B5EF4-FFF2-40B4-BE49-F238E27FC236}">
                <a16:creationId xmlns:a16="http://schemas.microsoft.com/office/drawing/2014/main" id="{C3EEAFC1-325D-6723-93CD-59DB96226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5569ECD2-C45D-666B-B32B-189EAF9B92E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20483" name="Rectangle 7">
            <a:extLst>
              <a:ext uri="{FF2B5EF4-FFF2-40B4-BE49-F238E27FC236}">
                <a16:creationId xmlns:a16="http://schemas.microsoft.com/office/drawing/2014/main" id="{C3A9C90F-6BEE-858F-1DC9-E94BBD3DC5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BC58E7E0-F5CD-4559-AFDA-6766454DD20A}" type="slidenum">
              <a:rPr lang="tr-TR" altLang="tr-TR">
                <a:solidFill>
                  <a:schemeClr val="tx1"/>
                </a:solidFill>
              </a:rPr>
              <a:pPr/>
              <a:t>8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BF272844-5048-C857-2B61-5763767F46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E5900476-AFF3-7941-776E-A8F59E2E6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D5B275C6-116C-AF1F-34F0-D81EEF32DF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29699" name="Rectangle 7">
            <a:extLst>
              <a:ext uri="{FF2B5EF4-FFF2-40B4-BE49-F238E27FC236}">
                <a16:creationId xmlns:a16="http://schemas.microsoft.com/office/drawing/2014/main" id="{FEBF4860-9A4E-130A-F4FB-1FD9D1D4BB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8A6E1D5B-19DA-4618-976B-C6525BE861D0}" type="slidenum">
              <a:rPr lang="tr-TR" altLang="tr-TR">
                <a:solidFill>
                  <a:schemeClr val="tx1"/>
                </a:solidFill>
              </a:rPr>
              <a:pPr/>
              <a:t>16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F2B094CF-A95D-D0D6-2470-715DC8CE2C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F8DBE7B0-55B0-703D-314D-103793415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>
            <a:extLst>
              <a:ext uri="{FF2B5EF4-FFF2-40B4-BE49-F238E27FC236}">
                <a16:creationId xmlns:a16="http://schemas.microsoft.com/office/drawing/2014/main" id="{5F632B22-8451-0A1F-3646-D20E51FEFBE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31747" name="Rectangle 7">
            <a:extLst>
              <a:ext uri="{FF2B5EF4-FFF2-40B4-BE49-F238E27FC236}">
                <a16:creationId xmlns:a16="http://schemas.microsoft.com/office/drawing/2014/main" id="{0DABB84E-20D0-AB45-DC17-2747AE6EC0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F26A64DB-8BBE-4080-9E53-3A2EA04C5453}" type="slidenum">
              <a:rPr lang="tr-TR" altLang="tr-TR">
                <a:solidFill>
                  <a:schemeClr val="tx1"/>
                </a:solidFill>
              </a:rPr>
              <a:pPr/>
              <a:t>17</a:t>
            </a:fld>
            <a:endParaRPr lang="tr-TR" altLang="tr-TR">
              <a:solidFill>
                <a:schemeClr val="tx1"/>
              </a:solidFill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06EC5458-F8F7-8B6B-A80E-C20C6E3ED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13091022-C6A3-D5B5-54A9-1573E2078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tr-TR" sz="1200">
                <a:solidFill>
                  <a:schemeClr val="tx1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31750" name="Rectangle 4">
            <a:extLst>
              <a:ext uri="{FF2B5EF4-FFF2-40B4-BE49-F238E27FC236}">
                <a16:creationId xmlns:a16="http://schemas.microsoft.com/office/drawing/2014/main" id="{CD645923-678A-554F-F536-B637D613F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6A99AB81-1828-3891-B541-8EADEF1EC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1752" name="Rectangle 6">
            <a:extLst>
              <a:ext uri="{FF2B5EF4-FFF2-40B4-BE49-F238E27FC236}">
                <a16:creationId xmlns:a16="http://schemas.microsoft.com/office/drawing/2014/main" id="{EC282306-4A62-3964-3C80-F173D31BD8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 w="12700" cap="flat"/>
        </p:spPr>
      </p:sp>
      <p:sp>
        <p:nvSpPr>
          <p:cNvPr id="31753" name="Rectangle 7">
            <a:extLst>
              <a:ext uri="{FF2B5EF4-FFF2-40B4-BE49-F238E27FC236}">
                <a16:creationId xmlns:a16="http://schemas.microsoft.com/office/drawing/2014/main" id="{B3B857BD-CCAE-8215-4E26-ABDC66EBA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584700"/>
            <a:ext cx="4870450" cy="434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GB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D69C8-D8C9-47B8-8CE4-7B25533A330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8747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35D74-C5EC-4CE5-8DE5-2F1519D8EDD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0651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95288" y="1125538"/>
            <a:ext cx="8280400" cy="4978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75650-5D7A-4362-AD8B-75AC0D80C45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1776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9"/>
            <a:ext cx="8640960" cy="5543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36E72-87DE-42A3-B5C8-1843655DF38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1261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A796F-BC40-4D80-9B77-40B032DD6B5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1472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7314F-830F-40C8-836D-878C5A81109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7649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88D95-24E3-41BD-9604-F53939BB9E3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0657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5F45E-1AE6-4F51-AF92-BE2AB579335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6671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53EE7-5A69-456D-AA28-131F225B73F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2292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68787-42BA-4B2D-B619-0681234EF4E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0108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30CE4-8F9E-4136-8806-91C3A7F5B9A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258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4A0ED7-3726-40A5-9EE1-9A688147D8A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ydin@yildiz.edu.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/>
            <a:r>
              <a:rPr lang="tr-TR" altLang="tr-TR" dirty="0"/>
              <a:t>BLM5207</a:t>
            </a:r>
            <a:br>
              <a:rPr lang="tr-TR" altLang="tr-TR" dirty="0"/>
            </a:br>
            <a:r>
              <a:rPr lang="tr-TR" altLang="tr-TR" dirty="0"/>
              <a:t>Computer Organization</a:t>
            </a:r>
            <a:endParaRPr lang="en-US" altLang="tr-TR" dirty="0"/>
          </a:p>
        </p:txBody>
      </p:sp>
      <p:sp>
        <p:nvSpPr>
          <p:cNvPr id="512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tr-TR" altLang="tr-TR" dirty="0"/>
          </a:p>
          <a:p>
            <a:pPr algn="ctr" eaLnBrk="1" hangingPunct="1">
              <a:buFontTx/>
              <a:buNone/>
            </a:pPr>
            <a:r>
              <a:rPr lang="tr-TR" altLang="tr-TR" b="1" dirty="0">
                <a:solidFill>
                  <a:srgbClr val="0070C0"/>
                </a:solidFill>
              </a:rPr>
              <a:t>Prof. </a:t>
            </a:r>
            <a:r>
              <a:rPr lang="en-US" altLang="tr-TR" b="1" dirty="0">
                <a:solidFill>
                  <a:srgbClr val="0070C0"/>
                </a:solidFill>
              </a:rPr>
              <a:t>Dr. </a:t>
            </a:r>
            <a:r>
              <a:rPr lang="tr-TR" altLang="tr-TR" b="1" dirty="0">
                <a:solidFill>
                  <a:srgbClr val="0070C0"/>
                </a:solidFill>
              </a:rPr>
              <a:t>Nizamettin AYDIN</a:t>
            </a:r>
          </a:p>
          <a:p>
            <a:pPr algn="ctr">
              <a:buFontTx/>
              <a:buNone/>
            </a:pPr>
            <a:r>
              <a:rPr lang="tr-TR" altLang="tr-TR" dirty="0">
                <a:cs typeface="Times New Roman" panose="02020603050405020304" pitchFamily="18" charset="0"/>
                <a:hlinkClick r:id="rId3"/>
              </a:rPr>
              <a:t>naydin</a:t>
            </a:r>
            <a:r>
              <a:rPr lang="en-US" altLang="tr-TR" dirty="0">
                <a:cs typeface="Times New Roman" panose="02020603050405020304" pitchFamily="18" charset="0"/>
                <a:hlinkClick r:id="rId3"/>
              </a:rPr>
              <a:t>@</a:t>
            </a:r>
            <a:r>
              <a:rPr lang="en-GB" altLang="tr-TR" dirty="0" err="1">
                <a:cs typeface="Times New Roman" panose="02020603050405020304" pitchFamily="18" charset="0"/>
                <a:hlinkClick r:id="rId3"/>
              </a:rPr>
              <a:t>yildiz</a:t>
            </a:r>
            <a:r>
              <a:rPr lang="tr-TR" altLang="tr-TR" dirty="0">
                <a:cs typeface="Times New Roman" panose="02020603050405020304" pitchFamily="18" charset="0"/>
                <a:hlinkClick r:id="rId3"/>
              </a:rPr>
              <a:t>.edu.tr</a:t>
            </a:r>
            <a:endParaRPr lang="tr-TR" altLang="tr-TR" dirty="0"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tr-TR" altLang="tr-TR" dirty="0">
                <a:solidFill>
                  <a:srgbClr val="0000FF"/>
                </a:solidFill>
                <a:cs typeface="Times New Roman" panose="02020603050405020304" pitchFamily="18" charset="0"/>
              </a:rPr>
              <a:t>http://</a:t>
            </a:r>
            <a:r>
              <a:rPr lang="en-GB" altLang="tr-TR" dirty="0">
                <a:solidFill>
                  <a:srgbClr val="0000FF"/>
                </a:solidFill>
                <a:cs typeface="Times New Roman" panose="02020603050405020304" pitchFamily="18" charset="0"/>
              </a:rPr>
              <a:t>www</a:t>
            </a:r>
            <a:r>
              <a:rPr lang="tr-TR" altLang="tr-TR" dirty="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r>
              <a:rPr lang="en-GB" altLang="tr-TR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r>
              <a:rPr lang="en-GB" altLang="tr-TR" dirty="0" err="1">
                <a:solidFill>
                  <a:srgbClr val="0000FF"/>
                </a:solidFill>
                <a:cs typeface="Times New Roman" panose="02020603050405020304" pitchFamily="18" charset="0"/>
              </a:rPr>
              <a:t>yildiz</a:t>
            </a:r>
            <a:r>
              <a:rPr lang="tr-TR" altLang="tr-TR" dirty="0">
                <a:solidFill>
                  <a:srgbClr val="0000FF"/>
                </a:solidFill>
                <a:cs typeface="Times New Roman" panose="02020603050405020304" pitchFamily="18" charset="0"/>
              </a:rPr>
              <a:t>.edu.tr/~naydin</a:t>
            </a:r>
          </a:p>
          <a:p>
            <a:pPr algn="ctr" eaLnBrk="1" hangingPunct="1">
              <a:buFontTx/>
              <a:buNone/>
            </a:pPr>
            <a:endParaRPr lang="tr-TR" altLang="tr-TR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GB" altLang="en-US" sz="4000" dirty="0">
                <a:solidFill>
                  <a:srgbClr val="00B0F0"/>
                </a:solidFill>
              </a:rPr>
              <a:t>Instruction Set Architecture</a:t>
            </a:r>
            <a:endParaRPr lang="en-US" altLang="tr-TR" sz="4000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29CAB6E-85FC-4E57-A415-FDBF227485B2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</a:t>
            </a:fld>
            <a:endParaRPr kumimoji="0" lang="en-US" altLang="tr-TR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EB343381-23CD-00F0-7F7D-9AF5DE1E1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3127774-E3C9-4360-9B37-800C8E6A34EF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10</a:t>
            </a:fld>
            <a:endParaRPr kumimoji="0" lang="en-US" altLang="tr-TR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794A225-2E30-B339-7D8A-DF6879D08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Zero Address Machine</a:t>
            </a:r>
          </a:p>
        </p:txBody>
      </p:sp>
      <p:sp>
        <p:nvSpPr>
          <p:cNvPr id="731139" name="Rectangle 3">
            <a:extLst>
              <a:ext uri="{FF2B5EF4-FFF2-40B4-BE49-F238E27FC236}">
                <a16:creationId xmlns:a16="http://schemas.microsoft.com/office/drawing/2014/main" id="{4E8AF49B-0D0C-E3A8-E628-551ED4682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741613" algn="l"/>
              </a:tabLst>
            </a:pPr>
            <a:r>
              <a:rPr lang="en-US" altLang="tr-TR"/>
              <a:t>a.k.a. </a:t>
            </a:r>
            <a:r>
              <a:rPr lang="en-US" altLang="tr-TR">
                <a:solidFill>
                  <a:schemeClr val="accent1"/>
                </a:solidFill>
              </a:rPr>
              <a:t>Stack Machines</a:t>
            </a:r>
            <a:endParaRPr lang="tr-TR" altLang="tr-TR">
              <a:solidFill>
                <a:schemeClr val="accent1"/>
              </a:solidFill>
            </a:endParaRPr>
          </a:p>
          <a:p>
            <a:pPr>
              <a:tabLst>
                <a:tab pos="2741613" algn="l"/>
              </a:tabLst>
            </a:pPr>
            <a:r>
              <a:rPr lang="tr-TR" altLang="tr-TR"/>
              <a:t>Example: 	</a:t>
            </a:r>
            <a:r>
              <a:rPr lang="en-US" altLang="tr-TR" sz="2800"/>
              <a:t>a = </a:t>
            </a:r>
            <a:r>
              <a:rPr lang="tr-TR" altLang="tr-TR" sz="2800"/>
              <a:t>b</a:t>
            </a:r>
            <a:r>
              <a:rPr lang="en-US" altLang="tr-TR" sz="2800"/>
              <a:t> + </a:t>
            </a:r>
            <a:r>
              <a:rPr lang="tr-TR" altLang="tr-TR" sz="2800"/>
              <a:t>c;</a:t>
            </a:r>
          </a:p>
          <a:p>
            <a:pPr>
              <a:buFontTx/>
              <a:buNone/>
              <a:tabLst>
                <a:tab pos="2741613" algn="l"/>
              </a:tabLst>
            </a:pPr>
            <a:endParaRPr lang="en-US" altLang="tr-TR"/>
          </a:p>
          <a:p>
            <a:pPr>
              <a:buFontTx/>
              <a:buNone/>
              <a:tabLst>
                <a:tab pos="2741613" algn="l"/>
              </a:tabLst>
            </a:pPr>
            <a:r>
              <a:rPr lang="en-US" altLang="tr-TR" sz="2800" b="1">
                <a:latin typeface="Courier New" panose="02070309020205020404" pitchFamily="49" charset="0"/>
              </a:rPr>
              <a:t>	</a:t>
            </a: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</a:rPr>
              <a:t>PUSH b	# Push b onto stack</a:t>
            </a:r>
          </a:p>
          <a:p>
            <a:pPr>
              <a:buFontTx/>
              <a:buNone/>
              <a:tabLst>
                <a:tab pos="2741613" algn="l"/>
              </a:tabLst>
            </a:pP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</a:rPr>
              <a:t>	PUSH c	# Push c onto stack</a:t>
            </a:r>
          </a:p>
          <a:p>
            <a:pPr>
              <a:buFontTx/>
              <a:buNone/>
              <a:tabLst>
                <a:tab pos="2741613" algn="l"/>
              </a:tabLst>
            </a:pP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</a:rPr>
              <a:t>	ADD	# Add top two items</a:t>
            </a:r>
          </a:p>
          <a:p>
            <a:pPr>
              <a:buFontTx/>
              <a:buNone/>
              <a:tabLst>
                <a:tab pos="2741613" algn="l"/>
              </a:tabLst>
            </a:pP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</a:rPr>
              <a:t>			# on stack and replace</a:t>
            </a:r>
          </a:p>
          <a:p>
            <a:pPr>
              <a:buFontTx/>
              <a:buNone/>
              <a:tabLst>
                <a:tab pos="2741613" algn="l"/>
              </a:tabLst>
            </a:pP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</a:rPr>
              <a:t>		# with sum</a:t>
            </a:r>
          </a:p>
          <a:p>
            <a:pPr>
              <a:buFontTx/>
              <a:buNone/>
              <a:tabLst>
                <a:tab pos="2741613" algn="l"/>
              </a:tabLst>
            </a:pP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</a:rPr>
              <a:t>	POP  a	# Remove top of stack</a:t>
            </a:r>
          </a:p>
          <a:p>
            <a:pPr>
              <a:buFontTx/>
              <a:buNone/>
              <a:tabLst>
                <a:tab pos="2741613" algn="l"/>
              </a:tabLst>
            </a:pP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</a:rPr>
              <a:t>		# and store in a</a:t>
            </a:r>
            <a:endParaRPr lang="en-US" altLang="tr-TR" sz="28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3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3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3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3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3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>
            <a:extLst>
              <a:ext uri="{FF2B5EF4-FFF2-40B4-BE49-F238E27FC236}">
                <a16:creationId xmlns:a16="http://schemas.microsoft.com/office/drawing/2014/main" id="{F7C7B5A5-EE85-6111-066E-B91B2C37C4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C00210B-A3FA-482B-8173-E9596C24B1E8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11</a:t>
            </a:fld>
            <a:endParaRPr kumimoji="0" lang="en-US" altLang="tr-TR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C7B2813-99AD-2E14-E07A-AE0D2FCC49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One Address Machine</a:t>
            </a:r>
          </a:p>
        </p:txBody>
      </p:sp>
      <p:sp>
        <p:nvSpPr>
          <p:cNvPr id="732163" name="Rectangle 3">
            <a:extLst>
              <a:ext uri="{FF2B5EF4-FFF2-40B4-BE49-F238E27FC236}">
                <a16:creationId xmlns:a16="http://schemas.microsoft.com/office/drawing/2014/main" id="{61380C13-E2A5-025B-B418-8F5A6E4E5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2741613" algn="l"/>
              </a:tabLst>
            </a:pPr>
            <a:r>
              <a:rPr lang="en-US" altLang="tr-TR"/>
              <a:t>a.k.a. </a:t>
            </a:r>
            <a:r>
              <a:rPr lang="en-US" altLang="tr-TR">
                <a:solidFill>
                  <a:schemeClr val="accent1"/>
                </a:solidFill>
              </a:rPr>
              <a:t>Accumulator Machine</a:t>
            </a:r>
          </a:p>
          <a:p>
            <a:pPr>
              <a:lnSpc>
                <a:spcPct val="90000"/>
              </a:lnSpc>
              <a:tabLst>
                <a:tab pos="2741613" algn="l"/>
              </a:tabLst>
            </a:pPr>
            <a:r>
              <a:rPr lang="en-US" altLang="tr-TR"/>
              <a:t>One operand is implicitly the accumulator</a:t>
            </a:r>
          </a:p>
          <a:p>
            <a:pPr>
              <a:lnSpc>
                <a:spcPct val="90000"/>
              </a:lnSpc>
              <a:tabLst>
                <a:tab pos="2741613" algn="l"/>
              </a:tabLst>
            </a:pPr>
            <a:r>
              <a:rPr lang="tr-TR" altLang="tr-TR"/>
              <a:t>Example: 	</a:t>
            </a:r>
            <a:r>
              <a:rPr lang="en-US" altLang="tr-TR"/>
              <a:t>a = </a:t>
            </a:r>
            <a:r>
              <a:rPr lang="tr-TR" altLang="tr-TR"/>
              <a:t>b</a:t>
            </a:r>
            <a:r>
              <a:rPr lang="en-US" altLang="tr-TR"/>
              <a:t> + </a:t>
            </a:r>
            <a:r>
              <a:rPr lang="tr-TR" altLang="tr-TR"/>
              <a:t>c;</a:t>
            </a:r>
          </a:p>
          <a:p>
            <a:pPr>
              <a:lnSpc>
                <a:spcPct val="90000"/>
              </a:lnSpc>
              <a:tabLst>
                <a:tab pos="2741613" algn="l"/>
              </a:tabLst>
            </a:pPr>
            <a:endParaRPr lang="en-US" altLang="tr-TR"/>
          </a:p>
          <a:p>
            <a:pPr>
              <a:lnSpc>
                <a:spcPct val="90000"/>
              </a:lnSpc>
              <a:buFontTx/>
              <a:buNone/>
              <a:tabLst>
                <a:tab pos="2741613" algn="l"/>
              </a:tabLst>
            </a:pPr>
            <a:r>
              <a:rPr lang="en-US" altLang="tr-TR" sz="2800" b="1">
                <a:latin typeface="Courier New" panose="02070309020205020404" pitchFamily="49" charset="0"/>
              </a:rPr>
              <a:t>	</a:t>
            </a: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</a:rPr>
              <a:t>LOAD  b	# ACC </a:t>
            </a: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 b</a:t>
            </a:r>
            <a:endParaRPr lang="en-US" altLang="tr-TR" sz="2800" b="1">
              <a:solidFill>
                <a:srgbClr val="0000CC"/>
              </a:solidFill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  <a:tabLst>
                <a:tab pos="2741613" algn="l"/>
              </a:tabLst>
            </a:pP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</a:rPr>
              <a:t>	ADD   c	# ACC </a:t>
            </a: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</a:rPr>
              <a:t> ACC + c</a:t>
            </a:r>
          </a:p>
          <a:p>
            <a:pPr>
              <a:lnSpc>
                <a:spcPct val="90000"/>
              </a:lnSpc>
              <a:buFontTx/>
              <a:buNone/>
              <a:tabLst>
                <a:tab pos="2741613" algn="l"/>
              </a:tabLst>
            </a:pP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</a:rPr>
              <a:t>	STORE a	# a </a:t>
            </a:r>
            <a:r>
              <a:rPr lang="tr-TR" altLang="tr-TR" sz="2800" b="1">
                <a:solidFill>
                  <a:srgbClr val="0000CC"/>
                </a:solidFill>
                <a:latin typeface="Courier New" panose="02070309020205020404" pitchFamily="49" charset="0"/>
              </a:rPr>
              <a:t>	  </a:t>
            </a: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 ACC</a:t>
            </a:r>
            <a:endParaRPr lang="en-US" altLang="tr-TR" sz="2800" b="1">
              <a:solidFill>
                <a:srgbClr val="0000CC"/>
              </a:solidFill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  <a:tabLst>
                <a:tab pos="2741613" algn="l"/>
              </a:tabLst>
            </a:pPr>
            <a:endParaRPr lang="tr-TR" altLang="tr-TR" sz="280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  <a:tabLst>
                <a:tab pos="2741613" algn="l"/>
              </a:tabLst>
            </a:pPr>
            <a:r>
              <a:rPr lang="tr-TR" altLang="tr-TR" sz="2800"/>
              <a:t>A good example for such a machine is...</a:t>
            </a:r>
          </a:p>
          <a:p>
            <a:pPr algn="ctr">
              <a:lnSpc>
                <a:spcPct val="90000"/>
              </a:lnSpc>
              <a:buFontTx/>
              <a:buNone/>
              <a:tabLst>
                <a:tab pos="2741613" algn="l"/>
              </a:tabLst>
            </a:pPr>
            <a:r>
              <a:rPr lang="tr-TR" altLang="tr-TR">
                <a:solidFill>
                  <a:schemeClr val="hlink"/>
                </a:solidFill>
              </a:rPr>
              <a:t>VVM</a:t>
            </a:r>
            <a:endParaRPr lang="en-US" altLang="tr-TR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3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3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3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3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3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3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73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00817B34-1BCC-A191-9AB4-E4D471F6BA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E22ADCE-3E83-4A36-B6F7-882ABFB4AE40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12</a:t>
            </a:fld>
            <a:endParaRPr kumimoji="0" lang="en-US" altLang="tr-TR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D5F2A3F-9609-E55B-83F0-0C1EF1834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Two Address Machine</a:t>
            </a:r>
            <a:r>
              <a:rPr lang="tr-TR" altLang="tr-TR"/>
              <a:t> (1)</a:t>
            </a:r>
            <a:endParaRPr lang="en-US" altLang="tr-TR"/>
          </a:p>
        </p:txBody>
      </p:sp>
      <p:sp>
        <p:nvSpPr>
          <p:cNvPr id="733187" name="Rectangle 3">
            <a:extLst>
              <a:ext uri="{FF2B5EF4-FFF2-40B4-BE49-F238E27FC236}">
                <a16:creationId xmlns:a16="http://schemas.microsoft.com/office/drawing/2014/main" id="{893CA73A-755B-613D-5AA0-ED12211E8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205163" algn="l"/>
              </a:tabLst>
            </a:pPr>
            <a:r>
              <a:rPr lang="en-US" altLang="tr-TR"/>
              <a:t>a.k.a. </a:t>
            </a:r>
            <a:r>
              <a:rPr lang="en-US" altLang="tr-TR">
                <a:solidFill>
                  <a:schemeClr val="accent1"/>
                </a:solidFill>
              </a:rPr>
              <a:t>Register-Memory Instruction Set</a:t>
            </a:r>
          </a:p>
          <a:p>
            <a:pPr>
              <a:tabLst>
                <a:tab pos="3205163" algn="l"/>
              </a:tabLst>
            </a:pPr>
            <a:r>
              <a:rPr lang="en-US" altLang="tr-TR"/>
              <a:t>One operand may be a value from memory</a:t>
            </a:r>
          </a:p>
          <a:p>
            <a:pPr>
              <a:tabLst>
                <a:tab pos="3205163" algn="l"/>
              </a:tabLst>
            </a:pPr>
            <a:r>
              <a:rPr lang="en-US" altLang="tr-TR"/>
              <a:t>Machine has </a:t>
            </a:r>
            <a:r>
              <a:rPr lang="en-US" altLang="tr-TR" b="1"/>
              <a:t>n</a:t>
            </a:r>
            <a:r>
              <a:rPr lang="en-US" altLang="tr-TR"/>
              <a:t> general purpose registers</a:t>
            </a:r>
            <a:endParaRPr lang="tr-TR" altLang="tr-TR"/>
          </a:p>
          <a:p>
            <a:pPr lvl="1">
              <a:tabLst>
                <a:tab pos="3205163" algn="l"/>
              </a:tabLst>
            </a:pPr>
            <a:r>
              <a:rPr lang="en-US" altLang="tr-TR"/>
              <a:t>$0 through $n-1</a:t>
            </a:r>
          </a:p>
          <a:p>
            <a:pPr>
              <a:tabLst>
                <a:tab pos="3205163" algn="l"/>
              </a:tabLst>
            </a:pPr>
            <a:r>
              <a:rPr lang="tr-TR" altLang="tr-TR"/>
              <a:t>Example: 	</a:t>
            </a:r>
            <a:r>
              <a:rPr lang="en-US" altLang="tr-TR"/>
              <a:t>a = </a:t>
            </a:r>
            <a:r>
              <a:rPr lang="tr-TR" altLang="tr-TR"/>
              <a:t>b</a:t>
            </a:r>
            <a:r>
              <a:rPr lang="en-US" altLang="tr-TR"/>
              <a:t> + </a:t>
            </a:r>
            <a:r>
              <a:rPr lang="tr-TR" altLang="tr-TR"/>
              <a:t>c;</a:t>
            </a:r>
          </a:p>
          <a:p>
            <a:pPr>
              <a:buFontTx/>
              <a:buNone/>
              <a:tabLst>
                <a:tab pos="3205163" algn="l"/>
              </a:tabLst>
            </a:pPr>
            <a:endParaRPr lang="en-US" altLang="tr-TR"/>
          </a:p>
          <a:p>
            <a:pPr>
              <a:buFontTx/>
              <a:buNone/>
              <a:tabLst>
                <a:tab pos="3205163" algn="l"/>
              </a:tabLst>
            </a:pPr>
            <a:r>
              <a:rPr lang="en-US" altLang="tr-TR" sz="2800" b="1">
                <a:latin typeface="Courier New" panose="02070309020205020404" pitchFamily="49" charset="0"/>
              </a:rPr>
              <a:t>	</a:t>
            </a: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</a:rPr>
              <a:t>LOAD  $1, b	# $1 </a:t>
            </a:r>
            <a:r>
              <a:rPr lang="tr-TR" altLang="tr-TR" sz="2800" b="1">
                <a:solidFill>
                  <a:srgbClr val="0000CC"/>
                </a:solidFill>
                <a:latin typeface="Courier New" panose="02070309020205020404" pitchFamily="49" charset="0"/>
              </a:rPr>
              <a:t>	</a:t>
            </a: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 M[b]</a:t>
            </a:r>
            <a:endParaRPr lang="en-US" altLang="tr-TR" sz="2800" b="1">
              <a:solidFill>
                <a:srgbClr val="0000CC"/>
              </a:solidFill>
              <a:latin typeface="Courier New" panose="02070309020205020404" pitchFamily="49" charset="0"/>
            </a:endParaRPr>
          </a:p>
          <a:p>
            <a:pPr>
              <a:buFontTx/>
              <a:buNone/>
              <a:tabLst>
                <a:tab pos="3205163" algn="l"/>
              </a:tabLst>
            </a:pP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</a:rPr>
              <a:t>	ADD   $1, c	# $1 </a:t>
            </a:r>
            <a:r>
              <a:rPr lang="tr-TR" altLang="tr-TR" sz="2800" b="1">
                <a:solidFill>
                  <a:srgbClr val="0000CC"/>
                </a:solidFill>
                <a:latin typeface="Courier New" panose="02070309020205020404" pitchFamily="49" charset="0"/>
              </a:rPr>
              <a:t>	</a:t>
            </a: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</a:rPr>
              <a:t> $1 + M[c]</a:t>
            </a:r>
          </a:p>
          <a:p>
            <a:pPr>
              <a:buFontTx/>
              <a:buNone/>
              <a:tabLst>
                <a:tab pos="3205163" algn="l"/>
              </a:tabLst>
            </a:pP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</a:rPr>
              <a:t>	STORE $1, a	# M[a]</a:t>
            </a:r>
            <a:r>
              <a:rPr lang="tr-TR" altLang="tr-TR" sz="2800" b="1">
                <a:solidFill>
                  <a:srgbClr val="0000CC"/>
                </a:solidFill>
                <a:latin typeface="Courier New" panose="02070309020205020404" pitchFamily="49" charset="0"/>
              </a:rPr>
              <a:t>	</a:t>
            </a: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 $1</a:t>
            </a:r>
            <a:endParaRPr lang="en-US" altLang="tr-TR" sz="28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3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3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3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3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3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1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>
            <a:extLst>
              <a:ext uri="{FF2B5EF4-FFF2-40B4-BE49-F238E27FC236}">
                <a16:creationId xmlns:a16="http://schemas.microsoft.com/office/drawing/2014/main" id="{CFFB50D8-CE82-DD27-BE4D-ED7D1371F9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A618233-C9AB-4EBE-B16C-91832822CEFE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13</a:t>
            </a:fld>
            <a:endParaRPr kumimoji="0" lang="en-US" altLang="tr-TR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9217343-F834-57EC-CDFA-2705FB0554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Two Address Machine </a:t>
            </a:r>
            <a:r>
              <a:rPr lang="tr-TR" altLang="tr-TR"/>
              <a:t>(2)</a:t>
            </a:r>
            <a:endParaRPr lang="en-US" altLang="tr-TR"/>
          </a:p>
        </p:txBody>
      </p:sp>
      <p:sp>
        <p:nvSpPr>
          <p:cNvPr id="734211" name="Rectangle 3">
            <a:extLst>
              <a:ext uri="{FF2B5EF4-FFF2-40B4-BE49-F238E27FC236}">
                <a16:creationId xmlns:a16="http://schemas.microsoft.com/office/drawing/2014/main" id="{64ABD143-5F0E-BC22-5BB0-152EED2A0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2588" y="909638"/>
            <a:ext cx="8280400" cy="4978400"/>
          </a:xfrm>
        </p:spPr>
        <p:txBody>
          <a:bodyPr/>
          <a:lstStyle/>
          <a:p>
            <a:pPr>
              <a:tabLst>
                <a:tab pos="3205163" algn="l"/>
              </a:tabLst>
            </a:pPr>
            <a:r>
              <a:rPr lang="en-US" altLang="tr-TR"/>
              <a:t>a.k.a. </a:t>
            </a:r>
            <a:r>
              <a:rPr lang="en-US" altLang="tr-TR">
                <a:solidFill>
                  <a:schemeClr val="accent1"/>
                </a:solidFill>
              </a:rPr>
              <a:t>Memory-Memory Machine</a:t>
            </a:r>
          </a:p>
          <a:p>
            <a:pPr>
              <a:tabLst>
                <a:tab pos="3205163" algn="l"/>
              </a:tabLst>
            </a:pPr>
            <a:r>
              <a:rPr lang="en-US" altLang="tr-TR"/>
              <a:t>Another possibility do stuff in memory!</a:t>
            </a:r>
          </a:p>
          <a:p>
            <a:pPr>
              <a:tabLst>
                <a:tab pos="3205163" algn="l"/>
              </a:tabLst>
            </a:pPr>
            <a:r>
              <a:rPr lang="en-US" altLang="tr-TR"/>
              <a:t>These machines have registers used to compute memory addresses</a:t>
            </a:r>
            <a:endParaRPr lang="tr-TR" altLang="tr-TR"/>
          </a:p>
          <a:p>
            <a:pPr>
              <a:tabLst>
                <a:tab pos="3205163" algn="l"/>
              </a:tabLst>
            </a:pPr>
            <a:r>
              <a:rPr lang="en-US" altLang="tr-TR"/>
              <a:t>2 addresses</a:t>
            </a:r>
            <a:r>
              <a:rPr lang="tr-TR" altLang="tr-TR"/>
              <a:t> (</a:t>
            </a:r>
            <a:r>
              <a:rPr lang="en-US" altLang="tr-TR"/>
              <a:t>One address doubles as operand and result</a:t>
            </a:r>
            <a:r>
              <a:rPr lang="tr-TR" altLang="tr-TR"/>
              <a:t>)</a:t>
            </a:r>
          </a:p>
          <a:p>
            <a:pPr>
              <a:tabLst>
                <a:tab pos="3205163" algn="l"/>
              </a:tabLst>
            </a:pPr>
            <a:r>
              <a:rPr lang="tr-TR" altLang="tr-TR"/>
              <a:t>Example: 	</a:t>
            </a:r>
            <a:r>
              <a:rPr lang="en-US" altLang="tr-TR"/>
              <a:t>a = </a:t>
            </a:r>
            <a:r>
              <a:rPr lang="tr-TR" altLang="tr-TR"/>
              <a:t>b</a:t>
            </a:r>
            <a:r>
              <a:rPr lang="en-US" altLang="tr-TR"/>
              <a:t> + </a:t>
            </a:r>
            <a:r>
              <a:rPr lang="tr-TR" altLang="tr-TR"/>
              <a:t>c;</a:t>
            </a:r>
          </a:p>
          <a:p>
            <a:pPr>
              <a:buFontTx/>
              <a:buNone/>
              <a:tabLst>
                <a:tab pos="3205163" algn="l"/>
              </a:tabLst>
            </a:pPr>
            <a:endParaRPr lang="en-US" altLang="tr-TR"/>
          </a:p>
          <a:p>
            <a:pPr>
              <a:buFontTx/>
              <a:buNone/>
              <a:tabLst>
                <a:tab pos="3205163" algn="l"/>
              </a:tabLst>
            </a:pPr>
            <a:r>
              <a:rPr lang="en-US" altLang="tr-TR" sz="2800" b="1">
                <a:latin typeface="Courier New" panose="02070309020205020404" pitchFamily="49" charset="0"/>
              </a:rPr>
              <a:t>	</a:t>
            </a: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</a:rPr>
              <a:t>MOVE  a, b	# M[a] </a:t>
            </a: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 M[b]</a:t>
            </a:r>
          </a:p>
          <a:p>
            <a:pPr>
              <a:buFontTx/>
              <a:buNone/>
              <a:tabLst>
                <a:tab pos="3205163" algn="l"/>
              </a:tabLst>
            </a:pP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	ADD   a, c	# M[a]  M[a] + M[c]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3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3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3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3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3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05F22213-E3D2-D280-D5E5-1CEA3025E0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55B2D83-1EE6-4943-9E19-E66CB38F330F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14</a:t>
            </a:fld>
            <a:endParaRPr kumimoji="0" lang="en-US" altLang="tr-TR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C8C76DC-7ED4-7C86-4220-07071A93B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Two Address Machine </a:t>
            </a:r>
            <a:r>
              <a:rPr lang="tr-TR" altLang="tr-TR"/>
              <a:t>(3)</a:t>
            </a:r>
            <a:endParaRPr lang="en-US" altLang="tr-TR"/>
          </a:p>
        </p:txBody>
      </p:sp>
      <p:sp>
        <p:nvSpPr>
          <p:cNvPr id="735235" name="Rectangle 3">
            <a:extLst>
              <a:ext uri="{FF2B5EF4-FFF2-40B4-BE49-F238E27FC236}">
                <a16:creationId xmlns:a16="http://schemas.microsoft.com/office/drawing/2014/main" id="{76AFD694-9676-06A1-ADEE-542ADC562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205163" algn="l"/>
              </a:tabLst>
            </a:pPr>
            <a:r>
              <a:rPr lang="en-US" altLang="tr-TR"/>
              <a:t>a.k.a. </a:t>
            </a:r>
            <a:r>
              <a:rPr lang="en-US" altLang="tr-TR">
                <a:solidFill>
                  <a:schemeClr val="accent1"/>
                </a:solidFill>
              </a:rPr>
              <a:t>Load-Store Instruction Set </a:t>
            </a:r>
            <a:r>
              <a:rPr lang="en-US" altLang="tr-TR"/>
              <a:t>or </a:t>
            </a:r>
            <a:r>
              <a:rPr lang="en-US" altLang="tr-TR">
                <a:solidFill>
                  <a:schemeClr val="accent1"/>
                </a:solidFill>
              </a:rPr>
              <a:t>Register-Register Instruction Set</a:t>
            </a:r>
          </a:p>
          <a:p>
            <a:pPr>
              <a:tabLst>
                <a:tab pos="3205163" algn="l"/>
              </a:tabLst>
            </a:pPr>
            <a:r>
              <a:rPr lang="en-US" altLang="tr-TR"/>
              <a:t>Typically can only access memory using load/store instructions</a:t>
            </a:r>
            <a:endParaRPr lang="tr-TR" altLang="tr-TR"/>
          </a:p>
          <a:p>
            <a:pPr>
              <a:tabLst>
                <a:tab pos="3205163" algn="l"/>
              </a:tabLst>
            </a:pPr>
            <a:r>
              <a:rPr lang="tr-TR" altLang="tr-TR"/>
              <a:t>Example:	</a:t>
            </a:r>
            <a:r>
              <a:rPr lang="en-US" altLang="tr-TR"/>
              <a:t>a = </a:t>
            </a:r>
            <a:r>
              <a:rPr lang="tr-TR" altLang="tr-TR"/>
              <a:t>b</a:t>
            </a:r>
            <a:r>
              <a:rPr lang="en-US" altLang="tr-TR"/>
              <a:t> + </a:t>
            </a:r>
            <a:r>
              <a:rPr lang="tr-TR" altLang="tr-TR"/>
              <a:t>c;</a:t>
            </a:r>
          </a:p>
          <a:p>
            <a:pPr>
              <a:buFontTx/>
              <a:buNone/>
              <a:tabLst>
                <a:tab pos="3205163" algn="l"/>
              </a:tabLst>
            </a:pPr>
            <a:endParaRPr lang="en-US" altLang="tr-TR" sz="2800" b="1">
              <a:latin typeface="Courier New" panose="02070309020205020404" pitchFamily="49" charset="0"/>
            </a:endParaRPr>
          </a:p>
          <a:p>
            <a:pPr>
              <a:buFontTx/>
              <a:buNone/>
              <a:tabLst>
                <a:tab pos="3205163" algn="l"/>
              </a:tabLst>
            </a:pPr>
            <a:r>
              <a:rPr lang="en-US" altLang="tr-TR" sz="2800" b="1">
                <a:latin typeface="Courier New" panose="02070309020205020404" pitchFamily="49" charset="0"/>
              </a:rPr>
              <a:t>	</a:t>
            </a: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</a:rPr>
              <a:t>LOAD  $1, b	# $1 </a:t>
            </a: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 M[b]</a:t>
            </a:r>
          </a:p>
          <a:p>
            <a:pPr>
              <a:buFontTx/>
              <a:buNone/>
              <a:tabLst>
                <a:tab pos="3205163" algn="l"/>
              </a:tabLst>
            </a:pP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	LOAD  $2, c	# $2  M[c]</a:t>
            </a:r>
          </a:p>
          <a:p>
            <a:pPr>
              <a:buFontTx/>
              <a:buNone/>
              <a:tabLst>
                <a:tab pos="3205163" algn="l"/>
              </a:tabLst>
            </a:pP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	ADD   $1, $2	# $1  $1 + $2</a:t>
            </a:r>
          </a:p>
          <a:p>
            <a:pPr>
              <a:buFontTx/>
              <a:buNone/>
              <a:tabLst>
                <a:tab pos="3205163" algn="l"/>
              </a:tabLst>
            </a:pPr>
            <a:r>
              <a:rPr lang="en-US" altLang="tr-TR" sz="2800" b="1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	STORE $1, a	# M[a]  $1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3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3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3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>
            <a:extLst>
              <a:ext uri="{FF2B5EF4-FFF2-40B4-BE49-F238E27FC236}">
                <a16:creationId xmlns:a16="http://schemas.microsoft.com/office/drawing/2014/main" id="{FE584E10-AE91-076D-9CBB-F5414700CC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C19FD20-6B1F-4CF5-A616-FC474DAB021F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15</a:t>
            </a:fld>
            <a:endParaRPr kumimoji="0" lang="en-US" altLang="tr-TR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E8E8F6D-FA26-D1A6-2107-284D2E7ED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Three Address Machine</a:t>
            </a:r>
          </a:p>
        </p:txBody>
      </p:sp>
      <p:sp>
        <p:nvSpPr>
          <p:cNvPr id="736259" name="Rectangle 3">
            <a:extLst>
              <a:ext uri="{FF2B5EF4-FFF2-40B4-BE49-F238E27FC236}">
                <a16:creationId xmlns:a16="http://schemas.microsoft.com/office/drawing/2014/main" id="{A56A88EE-3805-7849-0FAB-10C671A79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7988" y="947738"/>
            <a:ext cx="8280400" cy="4978400"/>
          </a:xfrm>
        </p:spPr>
        <p:txBody>
          <a:bodyPr/>
          <a:lstStyle/>
          <a:p>
            <a:pPr>
              <a:tabLst>
                <a:tab pos="4003675" algn="l"/>
              </a:tabLst>
            </a:pPr>
            <a:r>
              <a:rPr lang="en-US" altLang="tr-TR" sz="2800"/>
              <a:t>a.k.a. </a:t>
            </a:r>
            <a:r>
              <a:rPr lang="en-US" altLang="tr-TR" sz="2800">
                <a:solidFill>
                  <a:schemeClr val="accent1"/>
                </a:solidFill>
              </a:rPr>
              <a:t>Load-Store Instruction Set </a:t>
            </a:r>
            <a:r>
              <a:rPr lang="en-US" altLang="tr-TR" sz="2800"/>
              <a:t>or </a:t>
            </a:r>
            <a:r>
              <a:rPr lang="en-US" altLang="tr-TR" sz="2800">
                <a:solidFill>
                  <a:schemeClr val="accent1"/>
                </a:solidFill>
              </a:rPr>
              <a:t>Register-Register Instruction Set</a:t>
            </a:r>
          </a:p>
          <a:p>
            <a:pPr>
              <a:tabLst>
                <a:tab pos="4003675" algn="l"/>
              </a:tabLst>
            </a:pPr>
            <a:r>
              <a:rPr lang="en-US" altLang="tr-TR" sz="2800"/>
              <a:t>Typically can only access memory using load/store instructions</a:t>
            </a:r>
            <a:endParaRPr lang="tr-TR" altLang="tr-TR" sz="2800"/>
          </a:p>
          <a:p>
            <a:pPr>
              <a:tabLst>
                <a:tab pos="4003675" algn="l"/>
              </a:tabLst>
            </a:pPr>
            <a:r>
              <a:rPr lang="en-US" altLang="tr-TR" sz="2800"/>
              <a:t>3 addresses</a:t>
            </a:r>
            <a:r>
              <a:rPr lang="tr-TR" altLang="tr-TR" sz="2800"/>
              <a:t> (</a:t>
            </a:r>
            <a:r>
              <a:rPr lang="en-US" altLang="tr-TR" sz="2800"/>
              <a:t>Operand 1, Operand 2, Result</a:t>
            </a:r>
            <a:r>
              <a:rPr lang="tr-TR" altLang="tr-TR" sz="2800"/>
              <a:t>)</a:t>
            </a:r>
            <a:endParaRPr lang="en-US" altLang="tr-TR" sz="2800"/>
          </a:p>
          <a:p>
            <a:pPr lvl="1">
              <a:tabLst>
                <a:tab pos="4003675" algn="l"/>
              </a:tabLst>
            </a:pPr>
            <a:r>
              <a:rPr lang="en-US" altLang="tr-TR" sz="2400"/>
              <a:t>May be a forth - next instruction (usually implicit)</a:t>
            </a:r>
          </a:p>
          <a:p>
            <a:pPr lvl="1">
              <a:tabLst>
                <a:tab pos="4003675" algn="l"/>
              </a:tabLst>
            </a:pPr>
            <a:r>
              <a:rPr lang="en-US" altLang="tr-TR" sz="2400"/>
              <a:t>Needs very long words to hold everything</a:t>
            </a:r>
            <a:endParaRPr lang="tr-TR" altLang="tr-TR" sz="2400"/>
          </a:p>
          <a:p>
            <a:pPr>
              <a:tabLst>
                <a:tab pos="4003675" algn="l"/>
              </a:tabLst>
            </a:pPr>
            <a:r>
              <a:rPr lang="tr-TR" altLang="tr-TR" sz="2800"/>
              <a:t>Example: 	</a:t>
            </a:r>
            <a:r>
              <a:rPr lang="en-US" altLang="tr-TR" sz="2800"/>
              <a:t>a = b + c</a:t>
            </a:r>
            <a:r>
              <a:rPr lang="tr-TR" altLang="tr-TR" sz="2800"/>
              <a:t>;</a:t>
            </a:r>
            <a:endParaRPr lang="en-US" altLang="tr-TR" sz="2400" b="1">
              <a:latin typeface="Courier New" panose="02070309020205020404" pitchFamily="49" charset="0"/>
            </a:endParaRPr>
          </a:p>
          <a:p>
            <a:pPr>
              <a:buFontTx/>
              <a:buNone/>
              <a:tabLst>
                <a:tab pos="4003675" algn="l"/>
              </a:tabLst>
            </a:pPr>
            <a:r>
              <a:rPr lang="en-US" altLang="tr-TR" sz="2400" b="1">
                <a:latin typeface="Courier New" panose="02070309020205020404" pitchFamily="49" charset="0"/>
              </a:rPr>
              <a:t>	</a:t>
            </a:r>
            <a:r>
              <a:rPr lang="en-US" altLang="tr-TR" sz="2400" b="1">
                <a:solidFill>
                  <a:srgbClr val="0000CC"/>
                </a:solidFill>
                <a:latin typeface="Courier New" panose="02070309020205020404" pitchFamily="49" charset="0"/>
              </a:rPr>
              <a:t>LOAD  $1, b	# $1 </a:t>
            </a:r>
            <a:r>
              <a:rPr lang="en-US" altLang="tr-TR" sz="2400" b="1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 M[b]</a:t>
            </a:r>
          </a:p>
          <a:p>
            <a:pPr>
              <a:buFontTx/>
              <a:buNone/>
              <a:tabLst>
                <a:tab pos="4003675" algn="l"/>
              </a:tabLst>
            </a:pPr>
            <a:r>
              <a:rPr lang="en-US" altLang="tr-TR" sz="2400" b="1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	LOAD  $2, c	# $2  M[c]</a:t>
            </a:r>
          </a:p>
          <a:p>
            <a:pPr>
              <a:buFontTx/>
              <a:buNone/>
              <a:tabLst>
                <a:tab pos="4003675" algn="l"/>
              </a:tabLst>
            </a:pPr>
            <a:r>
              <a:rPr lang="en-US" altLang="tr-TR" sz="2400" b="1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	ADD   $3, $1, $2	# $3  $1 + $2</a:t>
            </a:r>
          </a:p>
          <a:p>
            <a:pPr>
              <a:buFontTx/>
              <a:buNone/>
              <a:tabLst>
                <a:tab pos="4003675" algn="l"/>
              </a:tabLst>
            </a:pPr>
            <a:r>
              <a:rPr lang="en-US" altLang="tr-TR" sz="2400" b="1">
                <a:solidFill>
                  <a:srgbClr val="00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	STORE $3, a	# M[a]  $3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3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3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3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3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3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3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DB1C92F9-B6D1-5A71-A587-2E9AC11F65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F7D09DA-3D00-4242-83A6-5C4CFCDBA0DF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16</a:t>
            </a:fld>
            <a:endParaRPr kumimoji="0" lang="en-US" altLang="tr-TR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963E8484-E8EA-257B-3469-7BA48BCB6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200" b="0"/>
              <a:t>Utilization of Instruction Addresses</a:t>
            </a:r>
            <a:endParaRPr lang="tr-TR" altLang="tr-TR" sz="3200"/>
          </a:p>
        </p:txBody>
      </p:sp>
      <p:pic>
        <p:nvPicPr>
          <p:cNvPr id="28676" name="Picture 3">
            <a:extLst>
              <a:ext uri="{FF2B5EF4-FFF2-40B4-BE49-F238E27FC236}">
                <a16:creationId xmlns:a16="http://schemas.microsoft.com/office/drawing/2014/main" id="{ADC0EE56-2892-93D1-8456-738689D061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3" y="2058988"/>
            <a:ext cx="7947025" cy="343535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44F8FC9D-96CE-8A90-0652-8A391D51FB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696CD7A-EF80-4A22-BD58-2DC0273377D2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17</a:t>
            </a:fld>
            <a:endParaRPr kumimoji="0" lang="en-US" altLang="tr-TR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6A10E6D1-6272-E652-186E-07797D923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4B2069C-B011-5B58-BC07-584BFFD54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0725" name="Rectangle 4">
            <a:extLst>
              <a:ext uri="{FF2B5EF4-FFF2-40B4-BE49-F238E27FC236}">
                <a16:creationId xmlns:a16="http://schemas.microsoft.com/office/drawing/2014/main" id="{DA9C8B77-6F2C-2A1A-A4F2-A11147740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/>
              <a:t>Types of Operand</a:t>
            </a:r>
          </a:p>
        </p:txBody>
      </p:sp>
      <p:sp>
        <p:nvSpPr>
          <p:cNvPr id="742405" name="Rectangle 5">
            <a:extLst>
              <a:ext uri="{FF2B5EF4-FFF2-40B4-BE49-F238E27FC236}">
                <a16:creationId xmlns:a16="http://schemas.microsoft.com/office/drawing/2014/main" id="{4321F33B-0BA9-C1C5-AA9D-6D96A71B4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8788" y="985838"/>
            <a:ext cx="8280400" cy="4978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/>
              <a:t>Addresses</a:t>
            </a:r>
            <a:endParaRPr lang="tr-TR" altLang="tr-TR"/>
          </a:p>
          <a:p>
            <a:pPr lvl="1"/>
            <a:r>
              <a:rPr lang="tr-TR" altLang="tr-TR"/>
              <a:t>Operand is in the address</a:t>
            </a:r>
            <a:endParaRPr lang="en-US" altLang="tr-TR"/>
          </a:p>
          <a:p>
            <a:r>
              <a:rPr lang="en-US" altLang="tr-TR"/>
              <a:t>Numbers</a:t>
            </a:r>
            <a:r>
              <a:rPr lang="tr-TR" altLang="tr-TR"/>
              <a:t> (actual operand)</a:t>
            </a:r>
            <a:endParaRPr lang="en-US" altLang="tr-TR"/>
          </a:p>
          <a:p>
            <a:pPr lvl="1"/>
            <a:r>
              <a:rPr lang="en-US" altLang="tr-TR"/>
              <a:t>Integer</a:t>
            </a:r>
            <a:r>
              <a:rPr lang="tr-TR" altLang="tr-TR"/>
              <a:t> or fixed point </a:t>
            </a:r>
          </a:p>
          <a:p>
            <a:pPr lvl="1"/>
            <a:r>
              <a:rPr lang="en-US" altLang="tr-TR"/>
              <a:t>floating point</a:t>
            </a:r>
            <a:endParaRPr lang="tr-TR" altLang="tr-TR"/>
          </a:p>
          <a:p>
            <a:pPr lvl="1"/>
            <a:r>
              <a:rPr lang="tr-TR" altLang="tr-TR"/>
              <a:t>decimal</a:t>
            </a:r>
            <a:endParaRPr lang="en-US" altLang="tr-TR"/>
          </a:p>
          <a:p>
            <a:r>
              <a:rPr lang="en-US" altLang="tr-TR"/>
              <a:t>Characters </a:t>
            </a:r>
            <a:r>
              <a:rPr lang="tr-TR" altLang="tr-TR"/>
              <a:t>(actual operand)</a:t>
            </a:r>
            <a:endParaRPr lang="en-US" altLang="tr-TR"/>
          </a:p>
          <a:p>
            <a:pPr lvl="1"/>
            <a:r>
              <a:rPr lang="en-US" altLang="tr-TR"/>
              <a:t>ASCII etc.</a:t>
            </a:r>
          </a:p>
          <a:p>
            <a:r>
              <a:rPr lang="en-US" altLang="tr-TR"/>
              <a:t>Logical Data </a:t>
            </a:r>
            <a:r>
              <a:rPr lang="tr-TR" altLang="tr-TR"/>
              <a:t>(actual operand)</a:t>
            </a:r>
            <a:endParaRPr lang="en-US" altLang="tr-TR"/>
          </a:p>
          <a:p>
            <a:pPr lvl="1"/>
            <a:r>
              <a:rPr lang="en-US" altLang="tr-TR"/>
              <a:t>Bits or flags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4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4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4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4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4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4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424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424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424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AAA8679A-45EE-9FC7-9072-5495568B44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654F543-72FD-4AE8-AC5E-6BA96ABA771E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18</a:t>
            </a:fld>
            <a:endParaRPr kumimoji="0" lang="en-US" altLang="tr-TR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C222A714-517A-C569-24DC-86E6E7AAD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8C473FF-B049-BEB0-6597-4186A7011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2773" name="Rectangle 4">
            <a:extLst>
              <a:ext uri="{FF2B5EF4-FFF2-40B4-BE49-F238E27FC236}">
                <a16:creationId xmlns:a16="http://schemas.microsoft.com/office/drawing/2014/main" id="{0564A85C-947E-1931-295D-090920513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/>
              <a:t>Pentium Data Types</a:t>
            </a:r>
          </a:p>
        </p:txBody>
      </p:sp>
      <p:sp>
        <p:nvSpPr>
          <p:cNvPr id="744453" name="Rectangle 5">
            <a:extLst>
              <a:ext uri="{FF2B5EF4-FFF2-40B4-BE49-F238E27FC236}">
                <a16:creationId xmlns:a16="http://schemas.microsoft.com/office/drawing/2014/main" id="{FA53275B-3DF3-157A-1736-19B1BC6B9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30338"/>
            <a:ext cx="8280400" cy="45783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/>
              <a:t>8 bit </a:t>
            </a:r>
            <a:r>
              <a:rPr lang="tr-TR" altLang="tr-TR"/>
              <a:t>(b</a:t>
            </a:r>
            <a:r>
              <a:rPr lang="en-US" altLang="tr-TR"/>
              <a:t>yte</a:t>
            </a:r>
            <a:r>
              <a:rPr lang="tr-TR" altLang="tr-TR"/>
              <a:t>), </a:t>
            </a:r>
            <a:r>
              <a:rPr lang="en-US" altLang="tr-TR"/>
              <a:t>16 bit </a:t>
            </a:r>
            <a:r>
              <a:rPr lang="tr-TR" altLang="tr-TR"/>
              <a:t>(</a:t>
            </a:r>
            <a:r>
              <a:rPr lang="en-US" altLang="tr-TR"/>
              <a:t>word</a:t>
            </a:r>
            <a:r>
              <a:rPr lang="tr-TR" altLang="tr-TR"/>
              <a:t>), </a:t>
            </a:r>
            <a:r>
              <a:rPr lang="en-US" altLang="tr-TR"/>
              <a:t>32 bit </a:t>
            </a:r>
            <a:r>
              <a:rPr lang="tr-TR" altLang="tr-TR"/>
              <a:t>(</a:t>
            </a:r>
            <a:r>
              <a:rPr lang="en-US" altLang="tr-TR"/>
              <a:t>double word</a:t>
            </a:r>
            <a:r>
              <a:rPr lang="tr-TR" altLang="tr-TR"/>
              <a:t>), </a:t>
            </a:r>
            <a:r>
              <a:rPr lang="en-US" altLang="tr-TR"/>
              <a:t>64 bit </a:t>
            </a:r>
            <a:r>
              <a:rPr lang="tr-TR" altLang="tr-TR"/>
              <a:t>(</a:t>
            </a:r>
            <a:r>
              <a:rPr lang="en-US" altLang="tr-TR"/>
              <a:t>quad word</a:t>
            </a:r>
            <a:r>
              <a:rPr lang="tr-TR" altLang="tr-TR"/>
              <a:t>)</a:t>
            </a:r>
          </a:p>
          <a:p>
            <a:endParaRPr lang="en-US" altLang="tr-TR"/>
          </a:p>
          <a:p>
            <a:r>
              <a:rPr lang="en-US" altLang="tr-TR"/>
              <a:t>Addressing </a:t>
            </a:r>
            <a:r>
              <a:rPr lang="tr-TR" altLang="tr-TR"/>
              <a:t>in Pentium </a:t>
            </a:r>
            <a:r>
              <a:rPr lang="en-US" altLang="tr-TR"/>
              <a:t>is by 8 bit unit</a:t>
            </a:r>
            <a:r>
              <a:rPr lang="tr-TR" altLang="tr-TR"/>
              <a:t>s</a:t>
            </a:r>
            <a:endParaRPr lang="en-US" altLang="tr-TR"/>
          </a:p>
          <a:p>
            <a:r>
              <a:rPr lang="en-US" altLang="tr-TR"/>
              <a:t>A 32 bit double word is read at addresses divisible by 4</a:t>
            </a:r>
            <a:r>
              <a:rPr lang="tr-TR" altLang="tr-TR"/>
              <a:t>:</a:t>
            </a:r>
          </a:p>
          <a:p>
            <a:pPr lvl="1">
              <a:buFontTx/>
              <a:buNone/>
            </a:pPr>
            <a:r>
              <a:rPr lang="tr-TR" altLang="tr-TR"/>
              <a:t>0100	1A	22	F1	77</a:t>
            </a:r>
          </a:p>
          <a:p>
            <a:pPr lvl="1">
              <a:buFontTx/>
              <a:buNone/>
            </a:pPr>
            <a:r>
              <a:rPr lang="tr-TR" altLang="tr-TR"/>
              <a:t>			+0	+1	+2	+3</a:t>
            </a:r>
            <a:endParaRPr lang="en-US" alt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4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4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44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5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4D89EF37-F34C-1A59-E81B-C2FE91C1F0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25FC2A2-DBF4-4E32-AD07-47BD8A0F6AA5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19</a:t>
            </a:fld>
            <a:endParaRPr kumimoji="0" lang="en-US" altLang="tr-TR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0C82A56-AB9B-C126-0239-F4BA91378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59E39DBF-F167-4832-F239-72CD6F967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748549" name="Picture 5">
            <a:extLst>
              <a:ext uri="{FF2B5EF4-FFF2-40B4-BE49-F238E27FC236}">
                <a16:creationId xmlns:a16="http://schemas.microsoft.com/office/drawing/2014/main" id="{CA684682-36CC-92FC-F585-1033755B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4" t="12009" r="7820" b="18521"/>
          <a:stretch>
            <a:fillRect/>
          </a:stretch>
        </p:blipFill>
        <p:spPr bwMode="auto">
          <a:xfrm>
            <a:off x="2000250" y="782638"/>
            <a:ext cx="6267450" cy="565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2" name="Rectangle 7">
            <a:extLst>
              <a:ext uri="{FF2B5EF4-FFF2-40B4-BE49-F238E27FC236}">
                <a16:creationId xmlns:a16="http://schemas.microsoft.com/office/drawing/2014/main" id="{98601144-69E2-EFEF-DA17-2FF1335F7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Pentium Numeric Data Formats</a:t>
            </a:r>
            <a:endParaRPr lang="tr-TR" alt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">
            <a:extLst>
              <a:ext uri="{FF2B5EF4-FFF2-40B4-BE49-F238E27FC236}">
                <a16:creationId xmlns:a16="http://schemas.microsoft.com/office/drawing/2014/main" id="{059362C0-3A90-BF59-2110-5247EB2B73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0E6044F-7E44-40D7-90F0-0D3578097054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2</a:t>
            </a:fld>
            <a:endParaRPr kumimoji="0" lang="en-US" altLang="tr-TR" sz="1200"/>
          </a:p>
        </p:txBody>
      </p:sp>
      <p:sp>
        <p:nvSpPr>
          <p:cNvPr id="716802" name="Rectangle 2">
            <a:extLst>
              <a:ext uri="{FF2B5EF4-FFF2-40B4-BE49-F238E27FC236}">
                <a16:creationId xmlns:a16="http://schemas.microsoft.com/office/drawing/2014/main" id="{C166308C-3BFC-4F24-F18C-3B098C2C5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432300"/>
            <a:ext cx="7772400" cy="838200"/>
          </a:xfrm>
          <a:solidFill>
            <a:schemeClr val="bg1"/>
          </a:solidFill>
          <a:ln w="38100" cap="flat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r>
              <a:rPr lang="en-US" altLang="tr-TR" b="0" i="1"/>
              <a:t>Instruction Set Architecture</a:t>
            </a:r>
          </a:p>
        </p:txBody>
      </p:sp>
      <p:sp>
        <p:nvSpPr>
          <p:cNvPr id="716803" name="Text Box 3">
            <a:extLst>
              <a:ext uri="{FF2B5EF4-FFF2-40B4-BE49-F238E27FC236}">
                <a16:creationId xmlns:a16="http://schemas.microsoft.com/office/drawing/2014/main" id="{5FCB22B7-B9D4-E2EA-9A58-F9BD96E66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12800"/>
            <a:ext cx="442913" cy="495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 b="1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716804" name="Text Box 4">
            <a:extLst>
              <a:ext uri="{FF2B5EF4-FFF2-40B4-BE49-F238E27FC236}">
                <a16:creationId xmlns:a16="http://schemas.microsoft.com/office/drawing/2014/main" id="{84C9CD37-FD2B-618C-B80F-2129B3E2F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12800"/>
            <a:ext cx="1289050" cy="495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 b="1">
                <a:latin typeface="Arial" panose="020B0604020202020204" pitchFamily="34" charset="0"/>
              </a:rPr>
              <a:t>Fortran</a:t>
            </a:r>
          </a:p>
        </p:txBody>
      </p:sp>
      <p:sp>
        <p:nvSpPr>
          <p:cNvPr id="716805" name="Text Box 5">
            <a:extLst>
              <a:ext uri="{FF2B5EF4-FFF2-40B4-BE49-F238E27FC236}">
                <a16:creationId xmlns:a16="http://schemas.microsoft.com/office/drawing/2014/main" id="{9AA4469E-9A21-528B-89D1-0B43E75AC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488" y="812800"/>
            <a:ext cx="798512" cy="495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 b="1">
                <a:latin typeface="Arial" panose="020B0604020202020204" pitchFamily="34" charset="0"/>
              </a:rPr>
              <a:t>Ada</a:t>
            </a:r>
          </a:p>
        </p:txBody>
      </p:sp>
      <p:sp>
        <p:nvSpPr>
          <p:cNvPr id="716806" name="Text Box 6">
            <a:extLst>
              <a:ext uri="{FF2B5EF4-FFF2-40B4-BE49-F238E27FC236}">
                <a16:creationId xmlns:a16="http://schemas.microsoft.com/office/drawing/2014/main" id="{A6E6AC4F-039B-8CA4-DA6D-3FCD8BEA1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04950"/>
            <a:ext cx="1543050" cy="4953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 b="1">
                <a:latin typeface="Arial" panose="020B0604020202020204" pitchFamily="34" charset="0"/>
              </a:rPr>
              <a:t>Compiler</a:t>
            </a:r>
          </a:p>
        </p:txBody>
      </p:sp>
      <p:sp>
        <p:nvSpPr>
          <p:cNvPr id="716807" name="Text Box 7">
            <a:extLst>
              <a:ext uri="{FF2B5EF4-FFF2-40B4-BE49-F238E27FC236}">
                <a16:creationId xmlns:a16="http://schemas.microsoft.com/office/drawing/2014/main" id="{E4A422C0-248D-D069-8452-34A11E846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362200"/>
            <a:ext cx="3186113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 b="1">
                <a:latin typeface="Arial" panose="020B0604020202020204" pitchFamily="34" charset="0"/>
              </a:rPr>
              <a:t>Assembly Language</a:t>
            </a:r>
          </a:p>
        </p:txBody>
      </p:sp>
      <p:sp>
        <p:nvSpPr>
          <p:cNvPr id="716808" name="Text Box 8">
            <a:extLst>
              <a:ext uri="{FF2B5EF4-FFF2-40B4-BE49-F238E27FC236}">
                <a16:creationId xmlns:a16="http://schemas.microsoft.com/office/drawing/2014/main" id="{7506E915-F387-F931-9519-8E5556BB8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022600"/>
            <a:ext cx="1782763" cy="4953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 b="1">
                <a:latin typeface="Arial" panose="020B0604020202020204" pitchFamily="34" charset="0"/>
              </a:rPr>
              <a:t>Assembler</a:t>
            </a:r>
          </a:p>
        </p:txBody>
      </p:sp>
      <p:sp>
        <p:nvSpPr>
          <p:cNvPr id="716809" name="Text Box 9">
            <a:extLst>
              <a:ext uri="{FF2B5EF4-FFF2-40B4-BE49-F238E27FC236}">
                <a16:creationId xmlns:a16="http://schemas.microsoft.com/office/drawing/2014/main" id="{E467720D-9AC6-1858-DF20-0AA0F709A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12800"/>
            <a:ext cx="747713" cy="495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 b="1">
                <a:latin typeface="Arial" panose="020B0604020202020204" pitchFamily="34" charset="0"/>
              </a:rPr>
              <a:t>etc.</a:t>
            </a:r>
          </a:p>
        </p:txBody>
      </p:sp>
      <p:cxnSp>
        <p:nvCxnSpPr>
          <p:cNvPr id="716810" name="AutoShape 10">
            <a:extLst>
              <a:ext uri="{FF2B5EF4-FFF2-40B4-BE49-F238E27FC236}">
                <a16:creationId xmlns:a16="http://schemas.microsoft.com/office/drawing/2014/main" id="{B5CE2768-8E34-93A9-4FDD-EE9CA2640FD4}"/>
              </a:ext>
            </a:extLst>
          </p:cNvPr>
          <p:cNvCxnSpPr>
            <a:cxnSpLocks noChangeShapeType="1"/>
            <a:stCxn id="716803" idx="2"/>
            <a:endCxn id="716806" idx="0"/>
          </p:cNvCxnSpPr>
          <p:nvPr/>
        </p:nvCxnSpPr>
        <p:spPr bwMode="auto">
          <a:xfrm>
            <a:off x="603250" y="1327150"/>
            <a:ext cx="1539875" cy="158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11" name="AutoShape 11">
            <a:extLst>
              <a:ext uri="{FF2B5EF4-FFF2-40B4-BE49-F238E27FC236}">
                <a16:creationId xmlns:a16="http://schemas.microsoft.com/office/drawing/2014/main" id="{95193EC5-3989-6F9E-6DBE-471E0B586F67}"/>
              </a:ext>
            </a:extLst>
          </p:cNvPr>
          <p:cNvCxnSpPr>
            <a:cxnSpLocks noChangeShapeType="1"/>
            <a:stCxn id="716804" idx="2"/>
            <a:endCxn id="716806" idx="0"/>
          </p:cNvCxnSpPr>
          <p:nvPr/>
        </p:nvCxnSpPr>
        <p:spPr bwMode="auto">
          <a:xfrm>
            <a:off x="1711325" y="1327150"/>
            <a:ext cx="431800" cy="158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12" name="AutoShape 12">
            <a:extLst>
              <a:ext uri="{FF2B5EF4-FFF2-40B4-BE49-F238E27FC236}">
                <a16:creationId xmlns:a16="http://schemas.microsoft.com/office/drawing/2014/main" id="{1F7D4D53-3D0B-55C4-DD13-64519515E707}"/>
              </a:ext>
            </a:extLst>
          </p:cNvPr>
          <p:cNvCxnSpPr>
            <a:cxnSpLocks noChangeShapeType="1"/>
            <a:stCxn id="716805" idx="2"/>
            <a:endCxn id="716806" idx="0"/>
          </p:cNvCxnSpPr>
          <p:nvPr/>
        </p:nvCxnSpPr>
        <p:spPr bwMode="auto">
          <a:xfrm flipH="1">
            <a:off x="2143125" y="1327150"/>
            <a:ext cx="887413" cy="158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13" name="AutoShape 13">
            <a:extLst>
              <a:ext uri="{FF2B5EF4-FFF2-40B4-BE49-F238E27FC236}">
                <a16:creationId xmlns:a16="http://schemas.microsoft.com/office/drawing/2014/main" id="{07A57A08-D639-446B-9D0C-76947EBC3092}"/>
              </a:ext>
            </a:extLst>
          </p:cNvPr>
          <p:cNvCxnSpPr>
            <a:cxnSpLocks noChangeShapeType="1"/>
            <a:stCxn id="716809" idx="2"/>
            <a:endCxn id="716806" idx="0"/>
          </p:cNvCxnSpPr>
          <p:nvPr/>
        </p:nvCxnSpPr>
        <p:spPr bwMode="auto">
          <a:xfrm flipH="1">
            <a:off x="2143125" y="1327150"/>
            <a:ext cx="1965325" cy="158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14" name="AutoShape 14">
            <a:extLst>
              <a:ext uri="{FF2B5EF4-FFF2-40B4-BE49-F238E27FC236}">
                <a16:creationId xmlns:a16="http://schemas.microsoft.com/office/drawing/2014/main" id="{78D23600-C65C-F304-F17A-81729C8D45E7}"/>
              </a:ext>
            </a:extLst>
          </p:cNvPr>
          <p:cNvCxnSpPr>
            <a:cxnSpLocks noChangeShapeType="1"/>
            <a:stCxn id="716806" idx="2"/>
            <a:endCxn id="716807" idx="0"/>
          </p:cNvCxnSpPr>
          <p:nvPr/>
        </p:nvCxnSpPr>
        <p:spPr bwMode="auto">
          <a:xfrm>
            <a:off x="2143125" y="2019300"/>
            <a:ext cx="822325" cy="3238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15" name="AutoShape 15">
            <a:extLst>
              <a:ext uri="{FF2B5EF4-FFF2-40B4-BE49-F238E27FC236}">
                <a16:creationId xmlns:a16="http://schemas.microsoft.com/office/drawing/2014/main" id="{503E0C55-8C94-BB18-38C0-BBBEAA052C18}"/>
              </a:ext>
            </a:extLst>
          </p:cNvPr>
          <p:cNvCxnSpPr>
            <a:cxnSpLocks noChangeShapeType="1"/>
            <a:stCxn id="716807" idx="2"/>
            <a:endCxn id="716808" idx="0"/>
          </p:cNvCxnSpPr>
          <p:nvPr/>
        </p:nvCxnSpPr>
        <p:spPr bwMode="auto">
          <a:xfrm>
            <a:off x="2965450" y="2876550"/>
            <a:ext cx="517525" cy="127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6816" name="Text Box 16">
            <a:extLst>
              <a:ext uri="{FF2B5EF4-FFF2-40B4-BE49-F238E27FC236}">
                <a16:creationId xmlns:a16="http://schemas.microsoft.com/office/drawing/2014/main" id="{7EF0BDB5-EE40-731D-C551-25E2A61DF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812800"/>
            <a:ext cx="1036638" cy="495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 b="1">
                <a:latin typeface="Arial" panose="020B0604020202020204" pitchFamily="34" charset="0"/>
              </a:rPr>
              <a:t>Basic</a:t>
            </a:r>
          </a:p>
        </p:txBody>
      </p:sp>
      <p:sp>
        <p:nvSpPr>
          <p:cNvPr id="716817" name="Text Box 17">
            <a:extLst>
              <a:ext uri="{FF2B5EF4-FFF2-40B4-BE49-F238E27FC236}">
                <a16:creationId xmlns:a16="http://schemas.microsoft.com/office/drawing/2014/main" id="{B7D0D0B1-78D4-0422-8E27-C9AB149CB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812800"/>
            <a:ext cx="901700" cy="495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 b="1">
                <a:latin typeface="Arial" panose="020B0604020202020204" pitchFamily="34" charset="0"/>
              </a:rPr>
              <a:t>Java</a:t>
            </a:r>
          </a:p>
        </p:txBody>
      </p:sp>
      <p:sp>
        <p:nvSpPr>
          <p:cNvPr id="716818" name="Text Box 18">
            <a:extLst>
              <a:ext uri="{FF2B5EF4-FFF2-40B4-BE49-F238E27FC236}">
                <a16:creationId xmlns:a16="http://schemas.microsoft.com/office/drawing/2014/main" id="{4952D1F5-9DBE-D8EC-B4E0-B18EBEC94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504950"/>
            <a:ext cx="1543050" cy="4953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 b="1">
                <a:latin typeface="Arial" panose="020B0604020202020204" pitchFamily="34" charset="0"/>
              </a:rPr>
              <a:t>Compiler</a:t>
            </a:r>
          </a:p>
        </p:txBody>
      </p:sp>
      <p:sp>
        <p:nvSpPr>
          <p:cNvPr id="716819" name="Text Box 19">
            <a:extLst>
              <a:ext uri="{FF2B5EF4-FFF2-40B4-BE49-F238E27FC236}">
                <a16:creationId xmlns:a16="http://schemas.microsoft.com/office/drawing/2014/main" id="{A15FDD02-26A7-1A0E-F8B4-5A9354DB9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022600"/>
            <a:ext cx="1747838" cy="4953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 b="1">
                <a:latin typeface="Arial" panose="020B0604020202020204" pitchFamily="34" charset="0"/>
              </a:rPr>
              <a:t>Interpreter</a:t>
            </a:r>
          </a:p>
        </p:txBody>
      </p:sp>
      <p:sp>
        <p:nvSpPr>
          <p:cNvPr id="716820" name="Text Box 20">
            <a:extLst>
              <a:ext uri="{FF2B5EF4-FFF2-40B4-BE49-F238E27FC236}">
                <a16:creationId xmlns:a16="http://schemas.microsoft.com/office/drawing/2014/main" id="{BE47A37D-6A92-702F-8F54-B2B700501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247900"/>
            <a:ext cx="173037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 b="1">
                <a:latin typeface="Arial" panose="020B0604020202020204" pitchFamily="34" charset="0"/>
              </a:rPr>
              <a:t>Byte Code</a:t>
            </a:r>
          </a:p>
        </p:txBody>
      </p:sp>
      <p:cxnSp>
        <p:nvCxnSpPr>
          <p:cNvPr id="716821" name="AutoShape 21">
            <a:extLst>
              <a:ext uri="{FF2B5EF4-FFF2-40B4-BE49-F238E27FC236}">
                <a16:creationId xmlns:a16="http://schemas.microsoft.com/office/drawing/2014/main" id="{A3889398-AB41-1F69-36E3-FF6A5D404CA0}"/>
              </a:ext>
            </a:extLst>
          </p:cNvPr>
          <p:cNvCxnSpPr>
            <a:cxnSpLocks noChangeShapeType="1"/>
            <a:stCxn id="716816" idx="2"/>
            <a:endCxn id="716819" idx="0"/>
          </p:cNvCxnSpPr>
          <p:nvPr/>
        </p:nvCxnSpPr>
        <p:spPr bwMode="auto">
          <a:xfrm>
            <a:off x="5624513" y="1327150"/>
            <a:ext cx="736600" cy="1676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22" name="AutoShape 22">
            <a:extLst>
              <a:ext uri="{FF2B5EF4-FFF2-40B4-BE49-F238E27FC236}">
                <a16:creationId xmlns:a16="http://schemas.microsoft.com/office/drawing/2014/main" id="{5AA2ECA1-5B15-7DD6-747B-D42C68B3919F}"/>
              </a:ext>
            </a:extLst>
          </p:cNvPr>
          <p:cNvCxnSpPr>
            <a:cxnSpLocks noChangeShapeType="1"/>
            <a:stCxn id="716820" idx="2"/>
            <a:endCxn id="716819" idx="0"/>
          </p:cNvCxnSpPr>
          <p:nvPr/>
        </p:nvCxnSpPr>
        <p:spPr bwMode="auto">
          <a:xfrm flipH="1">
            <a:off x="6361113" y="2762250"/>
            <a:ext cx="981075" cy="241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23" name="AutoShape 23">
            <a:extLst>
              <a:ext uri="{FF2B5EF4-FFF2-40B4-BE49-F238E27FC236}">
                <a16:creationId xmlns:a16="http://schemas.microsoft.com/office/drawing/2014/main" id="{C35459CD-D003-5E9C-ECE2-54A7C0173557}"/>
              </a:ext>
            </a:extLst>
          </p:cNvPr>
          <p:cNvCxnSpPr>
            <a:cxnSpLocks noChangeShapeType="1"/>
            <a:stCxn id="716818" idx="2"/>
            <a:endCxn id="716820" idx="0"/>
          </p:cNvCxnSpPr>
          <p:nvPr/>
        </p:nvCxnSpPr>
        <p:spPr bwMode="auto">
          <a:xfrm flipH="1">
            <a:off x="7342188" y="2019300"/>
            <a:ext cx="58737" cy="2095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24" name="AutoShape 24">
            <a:extLst>
              <a:ext uri="{FF2B5EF4-FFF2-40B4-BE49-F238E27FC236}">
                <a16:creationId xmlns:a16="http://schemas.microsoft.com/office/drawing/2014/main" id="{E7E228A6-1CC0-6AC8-C40D-D10C7C79212A}"/>
              </a:ext>
            </a:extLst>
          </p:cNvPr>
          <p:cNvCxnSpPr>
            <a:cxnSpLocks noChangeShapeType="1"/>
            <a:stCxn id="716817" idx="2"/>
            <a:endCxn id="716818" idx="0"/>
          </p:cNvCxnSpPr>
          <p:nvPr/>
        </p:nvCxnSpPr>
        <p:spPr bwMode="auto">
          <a:xfrm flipH="1">
            <a:off x="7400925" y="1327150"/>
            <a:ext cx="136525" cy="158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6825" name="Text Box 25">
            <a:extLst>
              <a:ext uri="{FF2B5EF4-FFF2-40B4-BE49-F238E27FC236}">
                <a16:creationId xmlns:a16="http://schemas.microsoft.com/office/drawing/2014/main" id="{ACE9FE0C-118D-EC2D-07D0-CA9408061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784600"/>
            <a:ext cx="183197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400" b="1">
                <a:latin typeface="Arial" panose="020B0604020202020204" pitchFamily="34" charset="0"/>
              </a:rPr>
              <a:t>Executable</a:t>
            </a:r>
          </a:p>
        </p:txBody>
      </p:sp>
      <p:cxnSp>
        <p:nvCxnSpPr>
          <p:cNvPr id="716826" name="AutoShape 26">
            <a:extLst>
              <a:ext uri="{FF2B5EF4-FFF2-40B4-BE49-F238E27FC236}">
                <a16:creationId xmlns:a16="http://schemas.microsoft.com/office/drawing/2014/main" id="{E6002D2E-2200-7042-F763-E928D6366711}"/>
              </a:ext>
            </a:extLst>
          </p:cNvPr>
          <p:cNvCxnSpPr>
            <a:cxnSpLocks noChangeShapeType="1"/>
            <a:stCxn id="716808" idx="2"/>
            <a:endCxn id="716825" idx="0"/>
          </p:cNvCxnSpPr>
          <p:nvPr/>
        </p:nvCxnSpPr>
        <p:spPr bwMode="auto">
          <a:xfrm flipH="1">
            <a:off x="2744788" y="3536950"/>
            <a:ext cx="738187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27" name="AutoShape 27">
            <a:extLst>
              <a:ext uri="{FF2B5EF4-FFF2-40B4-BE49-F238E27FC236}">
                <a16:creationId xmlns:a16="http://schemas.microsoft.com/office/drawing/2014/main" id="{3DCDDA39-3ACD-3BD7-F59F-6B8F17BC14BD}"/>
              </a:ext>
            </a:extLst>
          </p:cNvPr>
          <p:cNvCxnSpPr>
            <a:cxnSpLocks noChangeShapeType="1"/>
            <a:stCxn id="716825" idx="2"/>
            <a:endCxn id="716802" idx="0"/>
          </p:cNvCxnSpPr>
          <p:nvPr/>
        </p:nvCxnSpPr>
        <p:spPr bwMode="auto">
          <a:xfrm>
            <a:off x="2744788" y="4298950"/>
            <a:ext cx="1827212" cy="114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28" name="AutoShape 28">
            <a:extLst>
              <a:ext uri="{FF2B5EF4-FFF2-40B4-BE49-F238E27FC236}">
                <a16:creationId xmlns:a16="http://schemas.microsoft.com/office/drawing/2014/main" id="{70C8E810-DDA7-5716-43A6-4AD34DD88FBD}"/>
              </a:ext>
            </a:extLst>
          </p:cNvPr>
          <p:cNvCxnSpPr>
            <a:cxnSpLocks noChangeShapeType="1"/>
            <a:stCxn id="716819" idx="2"/>
            <a:endCxn id="716802" idx="0"/>
          </p:cNvCxnSpPr>
          <p:nvPr/>
        </p:nvCxnSpPr>
        <p:spPr bwMode="auto">
          <a:xfrm flipH="1">
            <a:off x="4572000" y="3536950"/>
            <a:ext cx="1789113" cy="876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6829" name="AutoShape 29">
            <a:extLst>
              <a:ext uri="{FF2B5EF4-FFF2-40B4-BE49-F238E27FC236}">
                <a16:creationId xmlns:a16="http://schemas.microsoft.com/office/drawing/2014/main" id="{68A3E07E-48DE-7F96-2577-FCD8BF127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5580063"/>
            <a:ext cx="2381250" cy="8064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000" b="1">
                <a:latin typeface="Arial" panose="020B0604020202020204" pitchFamily="34" charset="0"/>
              </a:rPr>
              <a:t>HW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000" b="1">
                <a:latin typeface="Arial" panose="020B0604020202020204" pitchFamily="34" charset="0"/>
              </a:rPr>
              <a:t>Implementation 1</a:t>
            </a:r>
          </a:p>
        </p:txBody>
      </p:sp>
      <p:sp>
        <p:nvSpPr>
          <p:cNvPr id="716830" name="AutoShape 30">
            <a:extLst>
              <a:ext uri="{FF2B5EF4-FFF2-40B4-BE49-F238E27FC236}">
                <a16:creationId xmlns:a16="http://schemas.microsoft.com/office/drawing/2014/main" id="{7F389D5B-FD71-8BAE-5813-4F09ECE42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581650"/>
            <a:ext cx="2424113" cy="8064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000" b="1">
                <a:latin typeface="Arial" panose="020B0604020202020204" pitchFamily="34" charset="0"/>
              </a:rPr>
              <a:t>HW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000" b="1">
                <a:latin typeface="Arial" panose="020B0604020202020204" pitchFamily="34" charset="0"/>
              </a:rPr>
              <a:t>Implementation N</a:t>
            </a:r>
          </a:p>
        </p:txBody>
      </p:sp>
      <p:sp>
        <p:nvSpPr>
          <p:cNvPr id="716831" name="AutoShape 31">
            <a:extLst>
              <a:ext uri="{FF2B5EF4-FFF2-40B4-BE49-F238E27FC236}">
                <a16:creationId xmlns:a16="http://schemas.microsoft.com/office/drawing/2014/main" id="{AF70999D-7ACA-62D9-8B9E-32B6AE5EF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581650"/>
            <a:ext cx="2381250" cy="8064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000" b="1">
                <a:latin typeface="Arial" panose="020B0604020202020204" pitchFamily="34" charset="0"/>
              </a:rPr>
              <a:t>HW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2000" b="1">
                <a:latin typeface="Arial" panose="020B0604020202020204" pitchFamily="34" charset="0"/>
              </a:rPr>
              <a:t>Implementation 2</a:t>
            </a:r>
          </a:p>
        </p:txBody>
      </p:sp>
      <p:cxnSp>
        <p:nvCxnSpPr>
          <p:cNvPr id="716832" name="AutoShape 32">
            <a:extLst>
              <a:ext uri="{FF2B5EF4-FFF2-40B4-BE49-F238E27FC236}">
                <a16:creationId xmlns:a16="http://schemas.microsoft.com/office/drawing/2014/main" id="{4A498AAB-8602-B872-6175-4CD0A79D2A7F}"/>
              </a:ext>
            </a:extLst>
          </p:cNvPr>
          <p:cNvCxnSpPr>
            <a:cxnSpLocks noChangeShapeType="1"/>
            <a:stCxn id="716802" idx="2"/>
            <a:endCxn id="716830" idx="0"/>
          </p:cNvCxnSpPr>
          <p:nvPr/>
        </p:nvCxnSpPr>
        <p:spPr bwMode="auto">
          <a:xfrm>
            <a:off x="4572000" y="5289550"/>
            <a:ext cx="3117850" cy="2730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33" name="AutoShape 33">
            <a:extLst>
              <a:ext uri="{FF2B5EF4-FFF2-40B4-BE49-F238E27FC236}">
                <a16:creationId xmlns:a16="http://schemas.microsoft.com/office/drawing/2014/main" id="{66D398C0-4833-B132-A53A-8C14D3EEA921}"/>
              </a:ext>
            </a:extLst>
          </p:cNvPr>
          <p:cNvCxnSpPr>
            <a:cxnSpLocks noChangeShapeType="1"/>
            <a:stCxn id="716802" idx="2"/>
            <a:endCxn id="716831" idx="0"/>
          </p:cNvCxnSpPr>
          <p:nvPr/>
        </p:nvCxnSpPr>
        <p:spPr bwMode="auto">
          <a:xfrm flipH="1">
            <a:off x="4543425" y="5289550"/>
            <a:ext cx="28575" cy="2730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34" name="AutoShape 34">
            <a:extLst>
              <a:ext uri="{FF2B5EF4-FFF2-40B4-BE49-F238E27FC236}">
                <a16:creationId xmlns:a16="http://schemas.microsoft.com/office/drawing/2014/main" id="{4611123A-48C5-AD6A-E07E-F9CB0C181BBB}"/>
              </a:ext>
            </a:extLst>
          </p:cNvPr>
          <p:cNvCxnSpPr>
            <a:cxnSpLocks noChangeShapeType="1"/>
            <a:stCxn id="716802" idx="2"/>
            <a:endCxn id="716829" idx="0"/>
          </p:cNvCxnSpPr>
          <p:nvPr/>
        </p:nvCxnSpPr>
        <p:spPr bwMode="auto">
          <a:xfrm flipH="1">
            <a:off x="1476375" y="5289550"/>
            <a:ext cx="3095625" cy="2714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6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6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6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6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6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6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6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6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6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6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6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6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6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6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6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6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6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1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6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6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1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6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6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1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6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6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1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1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16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16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1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16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16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1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16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16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1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6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16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1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16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16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1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16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16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1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1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1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16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16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1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16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16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71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16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16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1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16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16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1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16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16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71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16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16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1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16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16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1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16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16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71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2" grpId="0" animBg="1"/>
      <p:bldP spid="716803" grpId="0" animBg="1"/>
      <p:bldP spid="716804" grpId="0" animBg="1"/>
      <p:bldP spid="716805" grpId="0" animBg="1"/>
      <p:bldP spid="716806" grpId="0" animBg="1"/>
      <p:bldP spid="716807" grpId="0" animBg="1"/>
      <p:bldP spid="716808" grpId="0" animBg="1"/>
      <p:bldP spid="716809" grpId="0" animBg="1"/>
      <p:bldP spid="716816" grpId="0" animBg="1"/>
      <p:bldP spid="716817" grpId="0" animBg="1"/>
      <p:bldP spid="716818" grpId="0" animBg="1"/>
      <p:bldP spid="716819" grpId="0" animBg="1"/>
      <p:bldP spid="716820" grpId="0" animBg="1"/>
      <p:bldP spid="716825" grpId="0" animBg="1"/>
      <p:bldP spid="716829" grpId="0" animBg="1"/>
      <p:bldP spid="716830" grpId="0" animBg="1"/>
      <p:bldP spid="7168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>
            <a:extLst>
              <a:ext uri="{FF2B5EF4-FFF2-40B4-BE49-F238E27FC236}">
                <a16:creationId xmlns:a16="http://schemas.microsoft.com/office/drawing/2014/main" id="{52746ADB-4223-23C0-A0EB-A0B3C95192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6D96316-2323-45DC-BE0A-288984B5E0CD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20</a:t>
            </a:fld>
            <a:endParaRPr kumimoji="0" lang="en-US" altLang="tr-TR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45818544-092C-9601-BA7F-20883BBF4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PowerPC Data Types</a:t>
            </a:r>
          </a:p>
        </p:txBody>
      </p:sp>
      <p:sp>
        <p:nvSpPr>
          <p:cNvPr id="750595" name="Rectangle 3">
            <a:extLst>
              <a:ext uri="{FF2B5EF4-FFF2-40B4-BE49-F238E27FC236}">
                <a16:creationId xmlns:a16="http://schemas.microsoft.com/office/drawing/2014/main" id="{A2EB767D-F7D8-63E8-F866-00A7036B9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tr-TR"/>
              <a:t>8 (byte), 16 (halfword), 32 (word) and 64 (doubleword) length data types</a:t>
            </a:r>
          </a:p>
          <a:p>
            <a:r>
              <a:rPr lang="en-GB" altLang="tr-TR"/>
              <a:t>Fixed point processor recognises:</a:t>
            </a:r>
          </a:p>
          <a:p>
            <a:pPr lvl="1"/>
            <a:r>
              <a:rPr lang="en-GB" altLang="tr-TR"/>
              <a:t>Unsigned byte, unsigned halfword, signed halfword, unsigned word, signed word, unsigned doubleword, byte string (&lt;128 bytes)</a:t>
            </a:r>
          </a:p>
          <a:p>
            <a:r>
              <a:rPr lang="en-GB" altLang="tr-TR"/>
              <a:t>Floating point</a:t>
            </a:r>
          </a:p>
          <a:p>
            <a:pPr lvl="1"/>
            <a:r>
              <a:rPr lang="en-GB" altLang="tr-TR"/>
              <a:t>IEEE 754</a:t>
            </a:r>
          </a:p>
          <a:p>
            <a:pPr lvl="1"/>
            <a:r>
              <a:rPr lang="en-GB" altLang="tr-TR"/>
              <a:t>Single or double precision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5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5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5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A8EB52B8-EE19-8FD3-6A50-FEA6EF3B1D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9D358C1-50C6-477A-9F1B-97E592A8033A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21</a:t>
            </a:fld>
            <a:endParaRPr kumimoji="0" lang="en-US" altLang="tr-TR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761465FD-900D-C577-C821-3B9B4150D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CCA29FA-0046-9A66-3B2C-B18444EC7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8917" name="Rectangle 4">
            <a:extLst>
              <a:ext uri="{FF2B5EF4-FFF2-40B4-BE49-F238E27FC236}">
                <a16:creationId xmlns:a16="http://schemas.microsoft.com/office/drawing/2014/main" id="{EB4D7C4F-D4FC-7F31-66AF-EA0FD8BA4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/>
              <a:t>Types of Operation</a:t>
            </a:r>
          </a:p>
        </p:txBody>
      </p:sp>
      <p:sp>
        <p:nvSpPr>
          <p:cNvPr id="752645" name="Rectangle 5">
            <a:extLst>
              <a:ext uri="{FF2B5EF4-FFF2-40B4-BE49-F238E27FC236}">
                <a16:creationId xmlns:a16="http://schemas.microsoft.com/office/drawing/2014/main" id="{272E2BCA-74C4-C141-0A6C-0900D752D1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6788" y="1558925"/>
            <a:ext cx="7708900" cy="45450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/>
              <a:t>Data Transfer</a:t>
            </a:r>
          </a:p>
          <a:p>
            <a:r>
              <a:rPr lang="en-US" altLang="tr-TR"/>
              <a:t>Arithmetic</a:t>
            </a:r>
          </a:p>
          <a:p>
            <a:r>
              <a:rPr lang="en-US" altLang="tr-TR"/>
              <a:t>Logical</a:t>
            </a:r>
          </a:p>
          <a:p>
            <a:r>
              <a:rPr lang="en-US" altLang="tr-TR"/>
              <a:t>Conversion</a:t>
            </a:r>
          </a:p>
          <a:p>
            <a:r>
              <a:rPr lang="en-US" altLang="tr-TR"/>
              <a:t>I/O</a:t>
            </a:r>
          </a:p>
          <a:p>
            <a:r>
              <a:rPr lang="en-US" altLang="tr-TR"/>
              <a:t>System Control</a:t>
            </a:r>
          </a:p>
          <a:p>
            <a:r>
              <a:rPr lang="en-US" altLang="tr-TR"/>
              <a:t>Transfer of Control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52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2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2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52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2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2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2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2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2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52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52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52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52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4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E4ECAE89-1D35-1255-47F4-8BD6981B8D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BE7D2DD-0839-4927-A640-D886B3720150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22</a:t>
            </a:fld>
            <a:endParaRPr kumimoji="0" lang="en-US" altLang="tr-TR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8A0FE94E-31F9-8141-00D8-07369673B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47885454-AE7D-7867-6C88-0690839DA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0965" name="Rectangle 4">
            <a:extLst>
              <a:ext uri="{FF2B5EF4-FFF2-40B4-BE49-F238E27FC236}">
                <a16:creationId xmlns:a16="http://schemas.microsoft.com/office/drawing/2014/main" id="{729CEC5D-0649-372E-32D6-F8F0186BD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/>
              <a:t>Data Transfer</a:t>
            </a:r>
          </a:p>
        </p:txBody>
      </p:sp>
      <p:sp>
        <p:nvSpPr>
          <p:cNvPr id="754693" name="Rectangle 5">
            <a:extLst>
              <a:ext uri="{FF2B5EF4-FFF2-40B4-BE49-F238E27FC236}">
                <a16:creationId xmlns:a16="http://schemas.microsoft.com/office/drawing/2014/main" id="{31E5FEF6-A69A-AF2A-F283-C681ED2D1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tr-TR" altLang="tr-TR"/>
              <a:t>Need to s</a:t>
            </a:r>
            <a:r>
              <a:rPr lang="en-US" altLang="tr-TR"/>
              <a:t>pecify</a:t>
            </a:r>
          </a:p>
          <a:p>
            <a:pPr lvl="1"/>
            <a:r>
              <a:rPr lang="en-US" altLang="tr-TR"/>
              <a:t>Source</a:t>
            </a:r>
          </a:p>
          <a:p>
            <a:pPr lvl="1"/>
            <a:r>
              <a:rPr lang="en-US" altLang="tr-TR"/>
              <a:t>Destination</a:t>
            </a:r>
          </a:p>
          <a:p>
            <a:pPr lvl="1"/>
            <a:r>
              <a:rPr lang="en-US" altLang="tr-TR"/>
              <a:t>Amount of data</a:t>
            </a:r>
            <a:endParaRPr lang="tr-TR" altLang="tr-TR"/>
          </a:p>
          <a:p>
            <a:pPr lvl="1">
              <a:buFontTx/>
              <a:buNone/>
            </a:pPr>
            <a:endParaRPr lang="en-US" altLang="tr-TR"/>
          </a:p>
          <a:p>
            <a:r>
              <a:rPr lang="en-US" altLang="tr-TR"/>
              <a:t>May be different instructions for different movements</a:t>
            </a:r>
          </a:p>
          <a:p>
            <a:pPr lvl="1">
              <a:buFontTx/>
              <a:buNone/>
            </a:pPr>
            <a:endParaRPr lang="en-US" altLang="tr-TR"/>
          </a:p>
          <a:p>
            <a:r>
              <a:rPr lang="en-US" altLang="tr-TR"/>
              <a:t>Or one instruction and different addresses</a:t>
            </a:r>
          </a:p>
          <a:p>
            <a:pPr lvl="1">
              <a:buFontTx/>
              <a:buNone/>
            </a:pPr>
            <a:endParaRPr lang="en-US" alt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4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5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5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4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4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4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5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69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>
            <a:extLst>
              <a:ext uri="{FF2B5EF4-FFF2-40B4-BE49-F238E27FC236}">
                <a16:creationId xmlns:a16="http://schemas.microsoft.com/office/drawing/2014/main" id="{482AC98D-9C53-AF04-A983-F3DA9D4B00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287771A-2F6A-436A-B305-3A155A372ECB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23</a:t>
            </a:fld>
            <a:endParaRPr kumimoji="0" lang="en-US" altLang="tr-TR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61424747-6846-067F-04F8-A86F5BEC0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6566C00-7B75-0AED-D0CD-979E28C60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3013" name="Rectangle 4">
            <a:extLst>
              <a:ext uri="{FF2B5EF4-FFF2-40B4-BE49-F238E27FC236}">
                <a16:creationId xmlns:a16="http://schemas.microsoft.com/office/drawing/2014/main" id="{A6766DA4-EE4A-1DEE-85DC-EA6BB64818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/>
              <a:t>Arithmetic</a:t>
            </a:r>
          </a:p>
        </p:txBody>
      </p:sp>
      <p:sp>
        <p:nvSpPr>
          <p:cNvPr id="756741" name="Rectangle 5">
            <a:extLst>
              <a:ext uri="{FF2B5EF4-FFF2-40B4-BE49-F238E27FC236}">
                <a16:creationId xmlns:a16="http://schemas.microsoft.com/office/drawing/2014/main" id="{F3AB1812-BC41-D92A-DE7A-9793E94DF4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4488" y="947738"/>
            <a:ext cx="8280400" cy="4978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tr-TR" altLang="tr-TR" sz="2800"/>
              <a:t>Basic arithmetic operations are...</a:t>
            </a:r>
          </a:p>
          <a:p>
            <a:pPr lvl="1"/>
            <a:r>
              <a:rPr lang="en-US" altLang="tr-TR" sz="2000"/>
              <a:t>Add</a:t>
            </a:r>
            <a:endParaRPr lang="tr-TR" altLang="tr-TR" sz="2000"/>
          </a:p>
          <a:p>
            <a:pPr lvl="1"/>
            <a:r>
              <a:rPr lang="en-US" altLang="tr-TR" sz="2000"/>
              <a:t>Subtract</a:t>
            </a:r>
            <a:endParaRPr lang="tr-TR" altLang="tr-TR" sz="2000"/>
          </a:p>
          <a:p>
            <a:pPr lvl="1"/>
            <a:r>
              <a:rPr lang="en-US" altLang="tr-TR" sz="2000"/>
              <a:t>Multiply</a:t>
            </a:r>
            <a:endParaRPr lang="tr-TR" altLang="tr-TR" sz="2000"/>
          </a:p>
          <a:p>
            <a:pPr lvl="1"/>
            <a:r>
              <a:rPr lang="en-US" altLang="tr-TR" sz="2000"/>
              <a:t>Divide</a:t>
            </a:r>
            <a:endParaRPr lang="tr-TR" altLang="tr-TR" sz="2000"/>
          </a:p>
          <a:p>
            <a:pPr lvl="1"/>
            <a:r>
              <a:rPr lang="en-US" altLang="tr-TR" sz="2000"/>
              <a:t>Increment (a++)</a:t>
            </a:r>
          </a:p>
          <a:p>
            <a:pPr lvl="1"/>
            <a:r>
              <a:rPr lang="en-US" altLang="tr-TR" sz="2000"/>
              <a:t>Decrement (a--)</a:t>
            </a:r>
          </a:p>
          <a:p>
            <a:pPr lvl="1"/>
            <a:r>
              <a:rPr lang="en-US" altLang="tr-TR" sz="2000"/>
              <a:t>Negate (-a)</a:t>
            </a:r>
            <a:endParaRPr lang="tr-TR" altLang="tr-TR" sz="2000"/>
          </a:p>
          <a:p>
            <a:pPr lvl="1"/>
            <a:r>
              <a:rPr lang="tr-TR" altLang="tr-TR" sz="2000"/>
              <a:t>Absolute</a:t>
            </a:r>
            <a:endParaRPr lang="en-US" altLang="tr-TR" sz="2000"/>
          </a:p>
          <a:p>
            <a:r>
              <a:rPr lang="tr-TR" altLang="tr-TR" sz="2800"/>
              <a:t>Arithmetic operations are provided for...</a:t>
            </a:r>
          </a:p>
          <a:p>
            <a:pPr lvl="1"/>
            <a:r>
              <a:rPr lang="en-US" altLang="tr-TR" sz="2000"/>
              <a:t>Signed Integer</a:t>
            </a:r>
          </a:p>
          <a:p>
            <a:pPr lvl="1"/>
            <a:r>
              <a:rPr lang="en-US" altLang="tr-TR" sz="2000"/>
              <a:t>Floating point</a:t>
            </a:r>
            <a:r>
              <a:rPr lang="tr-TR" altLang="tr-TR" sz="2000"/>
              <a:t>?</a:t>
            </a:r>
          </a:p>
          <a:p>
            <a:pPr lvl="1"/>
            <a:r>
              <a:rPr lang="tr-TR" altLang="tr-TR" sz="2000"/>
              <a:t>Packed decimal numbers?</a:t>
            </a:r>
            <a:endParaRPr lang="en-US" altLang="tr-TR" sz="2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5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6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6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56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6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6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6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67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67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567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6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6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56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567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67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567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567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567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567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567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567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567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567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567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567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67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567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567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567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567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567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4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>
            <a:extLst>
              <a:ext uri="{FF2B5EF4-FFF2-40B4-BE49-F238E27FC236}">
                <a16:creationId xmlns:a16="http://schemas.microsoft.com/office/drawing/2014/main" id="{7E19DC13-6C30-6AA6-F144-FAE6079D7C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E89F49DC-059D-412B-A083-0B4B517D68E6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24</a:t>
            </a:fld>
            <a:endParaRPr kumimoji="0" lang="en-US" altLang="tr-TR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98B40700-713E-14C0-9A02-CE522FE01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88FC907D-7D8F-6503-6BD1-5EF480EF7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5061" name="Rectangle 4">
            <a:extLst>
              <a:ext uri="{FF2B5EF4-FFF2-40B4-BE49-F238E27FC236}">
                <a16:creationId xmlns:a16="http://schemas.microsoft.com/office/drawing/2014/main" id="{6AC18EC3-C80F-FE2C-04C7-1F49A1EFC6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/>
              <a:t>Logical</a:t>
            </a:r>
          </a:p>
        </p:txBody>
      </p:sp>
      <p:sp>
        <p:nvSpPr>
          <p:cNvPr id="758789" name="Rectangle 5">
            <a:extLst>
              <a:ext uri="{FF2B5EF4-FFF2-40B4-BE49-F238E27FC236}">
                <a16:creationId xmlns:a16="http://schemas.microsoft.com/office/drawing/2014/main" id="{2CEECFE4-4574-DA2D-98FF-99E3350B3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5788" y="808038"/>
            <a:ext cx="8280400" cy="4978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/>
              <a:t>Bitwise operations</a:t>
            </a:r>
            <a:endParaRPr lang="tr-TR" altLang="tr-TR"/>
          </a:p>
          <a:p>
            <a:r>
              <a:rPr lang="en-US" altLang="tr-TR"/>
              <a:t>AND, OR, NOT</a:t>
            </a:r>
          </a:p>
          <a:p>
            <a:pPr lvl="1"/>
            <a:r>
              <a:rPr lang="tr-TR" altLang="tr-TR"/>
              <a:t>Example1: bit masking using AND operation</a:t>
            </a:r>
          </a:p>
          <a:p>
            <a:pPr lvl="2"/>
            <a:r>
              <a:rPr lang="tr-TR" altLang="tr-TR"/>
              <a:t>(R1)			= 10100101</a:t>
            </a:r>
          </a:p>
          <a:p>
            <a:pPr lvl="2"/>
            <a:r>
              <a:rPr lang="tr-TR" altLang="tr-TR"/>
              <a:t>(R2)			= 00001111</a:t>
            </a:r>
          </a:p>
          <a:p>
            <a:pPr lvl="2"/>
            <a:r>
              <a:rPr lang="tr-TR" altLang="tr-TR"/>
              <a:t>(R1) </a:t>
            </a:r>
            <a:r>
              <a:rPr lang="tr-TR" altLang="tr-TR">
                <a:solidFill>
                  <a:schemeClr val="accent1"/>
                </a:solidFill>
              </a:rPr>
              <a:t>AND</a:t>
            </a:r>
            <a:r>
              <a:rPr lang="tr-TR" altLang="tr-TR"/>
              <a:t> (R2)	= 00000101</a:t>
            </a:r>
          </a:p>
          <a:p>
            <a:pPr lvl="1"/>
            <a:r>
              <a:rPr lang="tr-TR" altLang="tr-TR"/>
              <a:t>Example2: taking ones coplement using XOR operation</a:t>
            </a:r>
          </a:p>
          <a:p>
            <a:pPr lvl="2"/>
            <a:r>
              <a:rPr lang="tr-TR" altLang="tr-TR"/>
              <a:t>(R1)			= 10100101</a:t>
            </a:r>
          </a:p>
          <a:p>
            <a:pPr lvl="2"/>
            <a:r>
              <a:rPr lang="tr-TR" altLang="tr-TR"/>
              <a:t>(R2)			= 11111111</a:t>
            </a:r>
          </a:p>
          <a:p>
            <a:pPr lvl="2"/>
            <a:r>
              <a:rPr lang="tr-TR" altLang="tr-TR"/>
              <a:t>(R1) </a:t>
            </a:r>
            <a:r>
              <a:rPr lang="tr-TR" altLang="tr-TR">
                <a:solidFill>
                  <a:schemeClr val="accent1"/>
                </a:solidFill>
              </a:rPr>
              <a:t>XOR</a:t>
            </a:r>
            <a:r>
              <a:rPr lang="tr-TR" altLang="tr-TR"/>
              <a:t> (R2)	= 01011010</a:t>
            </a:r>
            <a:endParaRPr lang="en-US" alt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8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8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58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8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8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58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8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8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8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8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8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58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58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58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58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58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58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58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587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587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587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587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587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587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8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>
            <a:extLst>
              <a:ext uri="{FF2B5EF4-FFF2-40B4-BE49-F238E27FC236}">
                <a16:creationId xmlns:a16="http://schemas.microsoft.com/office/drawing/2014/main" id="{37FF3B7A-B702-5D80-FD21-D1D0339EED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335AF89-9986-4FCB-81CD-F92CE164C218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25</a:t>
            </a:fld>
            <a:endParaRPr kumimoji="0" lang="en-US" altLang="tr-TR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592A0DC-24CB-C63B-1B4E-70A2CA640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Basic Logical Operations</a:t>
            </a:r>
          </a:p>
        </p:txBody>
      </p:sp>
      <p:pic>
        <p:nvPicPr>
          <p:cNvPr id="47108" name="Picture 3">
            <a:extLst>
              <a:ext uri="{FF2B5EF4-FFF2-40B4-BE49-F238E27FC236}">
                <a16:creationId xmlns:a16="http://schemas.microsoft.com/office/drawing/2014/main" id="{E9C7959C-4EFC-6F99-D328-5DEE927551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3425" y="2066925"/>
            <a:ext cx="7400925" cy="19272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>
            <a:extLst>
              <a:ext uri="{FF2B5EF4-FFF2-40B4-BE49-F238E27FC236}">
                <a16:creationId xmlns:a16="http://schemas.microsoft.com/office/drawing/2014/main" id="{C263AB24-A010-A597-8918-F8A78F57B7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F184369-33F1-444B-8008-9C4DB256051D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26</a:t>
            </a:fld>
            <a:endParaRPr kumimoji="0" lang="en-US" altLang="tr-TR" sz="1200"/>
          </a:p>
        </p:txBody>
      </p:sp>
      <p:pic>
        <p:nvPicPr>
          <p:cNvPr id="49155" name="Picture 3">
            <a:extLst>
              <a:ext uri="{FF2B5EF4-FFF2-40B4-BE49-F238E27FC236}">
                <a16:creationId xmlns:a16="http://schemas.microsoft.com/office/drawing/2014/main" id="{CD388537-3E47-01E6-8306-C8190A7E61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09"/>
          <a:stretch>
            <a:fillRect/>
          </a:stretch>
        </p:blipFill>
        <p:spPr>
          <a:xfrm>
            <a:off x="304800" y="1484313"/>
            <a:ext cx="4357688" cy="410527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4">
            <a:extLst>
              <a:ext uri="{FF2B5EF4-FFF2-40B4-BE49-F238E27FC236}">
                <a16:creationId xmlns:a16="http://schemas.microsoft.com/office/drawing/2014/main" id="{D3CCC55F-5688-EBF9-A514-A54B079E5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9"/>
          <a:stretch>
            <a:fillRect/>
          </a:stretch>
        </p:blipFill>
        <p:spPr bwMode="auto">
          <a:xfrm>
            <a:off x="4662488" y="1196975"/>
            <a:ext cx="43973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7" name="Rectangle 5">
            <a:extLst>
              <a:ext uri="{FF2B5EF4-FFF2-40B4-BE49-F238E27FC236}">
                <a16:creationId xmlns:a16="http://schemas.microsoft.com/office/drawing/2014/main" id="{1C243C9C-91E5-B03E-729B-47A0843665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Shift and Rotate Operations</a:t>
            </a:r>
            <a:endParaRPr lang="tr-TR" altLang="tr-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>
            <a:extLst>
              <a:ext uri="{FF2B5EF4-FFF2-40B4-BE49-F238E27FC236}">
                <a16:creationId xmlns:a16="http://schemas.microsoft.com/office/drawing/2014/main" id="{C82E3927-09C8-FC28-E420-FAFB8BF6C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DFE9B76-34DD-4D57-B4F6-F3B21F64B258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27</a:t>
            </a:fld>
            <a:endParaRPr kumimoji="0" lang="en-US" altLang="tr-TR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B79AFDF-1B7E-BBE2-B762-E427277F40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/>
              <a:t>Examples of Shift and Rotate Operations</a:t>
            </a:r>
          </a:p>
        </p:txBody>
      </p:sp>
      <p:pic>
        <p:nvPicPr>
          <p:cNvPr id="764931" name="Picture 3">
            <a:extLst>
              <a:ext uri="{FF2B5EF4-FFF2-40B4-BE49-F238E27FC236}">
                <a16:creationId xmlns:a16="http://schemas.microsoft.com/office/drawing/2014/main" id="{8FB990B8-1E6C-1BF5-B2A6-BB130520D3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913" y="1820863"/>
            <a:ext cx="7947025" cy="3240087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AA3AF09C-1995-992F-7DB0-BCC0B2C1F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200"/>
              <a:t>An example -</a:t>
            </a:r>
            <a:r>
              <a:rPr lang="en-US" altLang="tr-TR" sz="3200"/>
              <a:t> send</a:t>
            </a:r>
            <a:r>
              <a:rPr lang="tr-TR" altLang="tr-TR" sz="3200"/>
              <a:t>ing</a:t>
            </a:r>
            <a:r>
              <a:rPr lang="en-US" altLang="tr-TR" sz="3200"/>
              <a:t> two characters in a word</a:t>
            </a:r>
            <a:endParaRPr lang="tr-TR" altLang="tr-TR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F091F-EE7F-F121-87BE-2A3614B74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/>
              <a:t>Suppose we wish to transmit characters of data to an I/O device</a:t>
            </a:r>
            <a:r>
              <a:rPr lang="tr-TR" altLang="tr-TR"/>
              <a:t>,</a:t>
            </a:r>
            <a:r>
              <a:rPr lang="en-US" altLang="tr-TR"/>
              <a:t> 1 character at a time. </a:t>
            </a:r>
          </a:p>
          <a:p>
            <a:pPr lvl="1"/>
            <a:r>
              <a:rPr lang="en-US" altLang="tr-TR"/>
              <a:t>If each memory word is 16 bits in length and contains two characters, we must unpack the characters before they can be sent. </a:t>
            </a:r>
          </a:p>
          <a:p>
            <a:r>
              <a:rPr lang="en-US" altLang="tr-TR"/>
              <a:t>To send the </a:t>
            </a:r>
            <a:r>
              <a:rPr lang="tr-TR" altLang="tr-TR"/>
              <a:t>left</a:t>
            </a:r>
            <a:r>
              <a:rPr lang="en-US" altLang="tr-TR"/>
              <a:t>-hand character:</a:t>
            </a:r>
          </a:p>
          <a:p>
            <a:pPr lvl="1"/>
            <a:r>
              <a:rPr lang="en-US" altLang="tr-TR"/>
              <a:t>Load the word into a register</a:t>
            </a:r>
          </a:p>
          <a:p>
            <a:pPr lvl="1"/>
            <a:r>
              <a:rPr lang="en-US" altLang="tr-TR">
                <a:solidFill>
                  <a:schemeClr val="accent1"/>
                </a:solidFill>
              </a:rPr>
              <a:t>AND</a:t>
            </a:r>
            <a:r>
              <a:rPr lang="en-US" altLang="tr-TR"/>
              <a:t> with the value </a:t>
            </a:r>
            <a:r>
              <a:rPr lang="en-US" altLang="tr-TR">
                <a:solidFill>
                  <a:schemeClr val="accent1"/>
                </a:solidFill>
              </a:rPr>
              <a:t>1111111100000000</a:t>
            </a:r>
          </a:p>
          <a:p>
            <a:pPr lvl="2"/>
            <a:r>
              <a:rPr lang="en-US" altLang="tr-TR"/>
              <a:t>This masks out the character on the right</a:t>
            </a:r>
          </a:p>
          <a:p>
            <a:endParaRPr lang="tr-TR" altLang="tr-TR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4F0D0831-AF2C-3136-36D0-17D119C50F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BC481B9-8A91-4D9A-A569-5ECAA43FDF83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28</a:t>
            </a:fld>
            <a:endParaRPr kumimoji="0" lang="en-US" altLang="tr-TR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A323EB2E-C622-55D1-133E-00E1FDB2F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200">
                <a:solidFill>
                  <a:srgbClr val="000000"/>
                </a:solidFill>
              </a:rPr>
              <a:t>An example -</a:t>
            </a:r>
            <a:r>
              <a:rPr lang="en-US" altLang="tr-TR" sz="3200">
                <a:solidFill>
                  <a:srgbClr val="000000"/>
                </a:solidFill>
              </a:rPr>
              <a:t> send</a:t>
            </a:r>
            <a:r>
              <a:rPr lang="tr-TR" altLang="tr-TR" sz="3200">
                <a:solidFill>
                  <a:srgbClr val="000000"/>
                </a:solidFill>
              </a:rPr>
              <a:t>ing</a:t>
            </a:r>
            <a:r>
              <a:rPr lang="en-US" altLang="tr-TR" sz="3200">
                <a:solidFill>
                  <a:srgbClr val="000000"/>
                </a:solidFill>
              </a:rPr>
              <a:t> two characters in a word</a:t>
            </a:r>
            <a:endParaRPr lang="tr-TR" alt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847B3-5B3C-89AB-302B-489F593CB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tr-TR"/>
              <a:t>Shift to the right eight times</a:t>
            </a:r>
          </a:p>
          <a:p>
            <a:pPr lvl="2"/>
            <a:r>
              <a:rPr lang="en-US" altLang="tr-TR"/>
              <a:t>This shifts the remaining character to the right half of the register</a:t>
            </a:r>
          </a:p>
          <a:p>
            <a:pPr lvl="1"/>
            <a:r>
              <a:rPr lang="en-US" altLang="tr-TR"/>
              <a:t>Perform I/O</a:t>
            </a:r>
          </a:p>
          <a:p>
            <a:pPr lvl="2"/>
            <a:r>
              <a:rPr lang="en-US" altLang="tr-TR"/>
              <a:t>The I/O module reads the lower-order 8 bits from the data bus. </a:t>
            </a:r>
          </a:p>
          <a:p>
            <a:r>
              <a:rPr lang="en-US" altLang="tr-TR"/>
              <a:t>To send the right-hand character:</a:t>
            </a:r>
          </a:p>
          <a:p>
            <a:pPr lvl="1"/>
            <a:r>
              <a:rPr lang="en-US" altLang="tr-TR"/>
              <a:t>Load the word again into the register</a:t>
            </a:r>
          </a:p>
          <a:p>
            <a:pPr lvl="1"/>
            <a:r>
              <a:rPr lang="en-US" altLang="tr-TR">
                <a:solidFill>
                  <a:schemeClr val="accent1"/>
                </a:solidFill>
              </a:rPr>
              <a:t>AND</a:t>
            </a:r>
            <a:r>
              <a:rPr lang="en-US" altLang="tr-TR"/>
              <a:t> with </a:t>
            </a:r>
            <a:r>
              <a:rPr lang="en-US" altLang="tr-TR">
                <a:solidFill>
                  <a:schemeClr val="accent1"/>
                </a:solidFill>
              </a:rPr>
              <a:t>0000000011111111</a:t>
            </a:r>
            <a:r>
              <a:rPr lang="en-US" altLang="tr-TR"/>
              <a:t> </a:t>
            </a:r>
          </a:p>
          <a:p>
            <a:pPr lvl="1"/>
            <a:r>
              <a:rPr lang="en-US" altLang="tr-TR"/>
              <a:t>Perform I/O</a:t>
            </a:r>
          </a:p>
          <a:p>
            <a:endParaRPr lang="tr-TR" altLang="tr-TR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3651082C-EF8D-D0AD-721B-A8BD675E6B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BDE512E-82FD-4020-B140-4C5523056C3D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29</a:t>
            </a:fld>
            <a:endParaRPr kumimoji="0" lang="en-US" altLang="tr-TR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4704AA90-B3F6-2BD5-7A1E-AF8EBD6D0B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0C1000D-D32B-48A7-8716-7260E54A8808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3</a:t>
            </a:fld>
            <a:endParaRPr kumimoji="0" lang="en-US" altLang="tr-TR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DB0D1FF-F176-5EA1-739D-ECE65604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81683D1-7BFB-7DC3-0DA4-0C2933072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9BCF4B91-CB00-4DE1-93D4-A459AF021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/>
              <a:t>Instruction Set</a:t>
            </a:r>
          </a:p>
        </p:txBody>
      </p:sp>
      <p:sp>
        <p:nvSpPr>
          <p:cNvPr id="717829" name="Rectangle 5">
            <a:extLst>
              <a:ext uri="{FF2B5EF4-FFF2-40B4-BE49-F238E27FC236}">
                <a16:creationId xmlns:a16="http://schemas.microsoft.com/office/drawing/2014/main" id="{D33D90AE-7AA7-3452-EA0E-59B151C9A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8788" y="985838"/>
            <a:ext cx="8280400" cy="4978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457200" indent="-457200">
              <a:lnSpc>
                <a:spcPct val="80000"/>
              </a:lnSpc>
            </a:pPr>
            <a:r>
              <a:rPr lang="tr-TR" altLang="tr-TR" sz="2400">
                <a:solidFill>
                  <a:srgbClr val="FF0000"/>
                </a:solidFill>
              </a:rPr>
              <a:t>Instruction</a:t>
            </a:r>
            <a:r>
              <a:rPr lang="tr-TR" altLang="tr-TR" sz="2400"/>
              <a:t>: L</a:t>
            </a:r>
            <a:r>
              <a:rPr lang="en-US" altLang="tr-TR" sz="2400"/>
              <a:t>anguage of the machine</a:t>
            </a:r>
            <a:r>
              <a:rPr lang="tr-TR" altLang="tr-TR" sz="2400"/>
              <a:t> </a:t>
            </a:r>
          </a:p>
          <a:p>
            <a:pPr marL="457200" indent="-457200">
              <a:lnSpc>
                <a:spcPct val="80000"/>
              </a:lnSpc>
            </a:pPr>
            <a:r>
              <a:rPr lang="tr-TR" altLang="tr-TR" sz="2400">
                <a:solidFill>
                  <a:srgbClr val="FF0000"/>
                </a:solidFill>
              </a:rPr>
              <a:t>I</a:t>
            </a:r>
            <a:r>
              <a:rPr lang="en-US" altLang="tr-TR" sz="2400">
                <a:solidFill>
                  <a:srgbClr val="FF0000"/>
                </a:solidFill>
              </a:rPr>
              <a:t>nstruction set</a:t>
            </a:r>
            <a:r>
              <a:rPr lang="tr-TR" altLang="tr-TR" sz="2400"/>
              <a:t>:</a:t>
            </a:r>
            <a:r>
              <a:rPr lang="en-US" altLang="tr-TR" sz="2400"/>
              <a:t> Vocabulary </a:t>
            </a:r>
            <a:r>
              <a:rPr lang="tr-TR" altLang="tr-TR" sz="2400"/>
              <a:t>of</a:t>
            </a:r>
            <a:r>
              <a:rPr lang="en-US" altLang="tr-TR" sz="2400"/>
              <a:t> the</a:t>
            </a:r>
            <a:r>
              <a:rPr lang="tr-TR" altLang="tr-TR" sz="2400"/>
              <a:t> language (C</a:t>
            </a:r>
            <a:r>
              <a:rPr lang="en-US" altLang="tr-TR" sz="2400"/>
              <a:t>ollection of instructions that are understood by a CPU</a:t>
            </a:r>
            <a:r>
              <a:rPr lang="tr-TR" altLang="tr-TR" sz="2400"/>
              <a:t>)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r>
              <a:rPr lang="tr-TR" altLang="tr-TR" sz="2000"/>
              <a:t>lda, sta, brp, jmp, nop, ...	(VVM)</a:t>
            </a:r>
            <a:endParaRPr lang="en-US" altLang="tr-TR" sz="2000"/>
          </a:p>
          <a:p>
            <a:pPr marL="457200" indent="-457200">
              <a:lnSpc>
                <a:spcPct val="80000"/>
              </a:lnSpc>
            </a:pPr>
            <a:r>
              <a:rPr lang="en-US" altLang="tr-TR" sz="2400"/>
              <a:t>Machine Code</a:t>
            </a:r>
            <a:r>
              <a:rPr lang="tr-TR" altLang="tr-TR" sz="2400"/>
              <a:t> </a:t>
            </a:r>
          </a:p>
          <a:p>
            <a:pPr marL="838200" lvl="1" indent="-381000">
              <a:lnSpc>
                <a:spcPct val="80000"/>
              </a:lnSpc>
            </a:pPr>
            <a:r>
              <a:rPr lang="tr-TR" altLang="tr-TR" sz="2000"/>
              <a:t>machine readable 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altLang="tr-TR" sz="2000"/>
              <a:t>Binary</a:t>
            </a:r>
            <a:r>
              <a:rPr lang="tr-TR" altLang="tr-TR" sz="2000"/>
              <a:t>(example: </a:t>
            </a:r>
            <a:r>
              <a:rPr lang="en-US" altLang="tr-TR" sz="2000">
                <a:solidFill>
                  <a:srgbClr val="FF0000"/>
                </a:solidFill>
              </a:rPr>
              <a:t>1000</a:t>
            </a:r>
            <a:r>
              <a:rPr lang="en-US" altLang="tr-TR" sz="2000">
                <a:solidFill>
                  <a:srgbClr val="0000CC"/>
                </a:solidFill>
              </a:rPr>
              <a:t>1100</a:t>
            </a:r>
            <a:r>
              <a:rPr lang="en-US" altLang="tr-TR" sz="2000">
                <a:solidFill>
                  <a:schemeClr val="accent2"/>
                </a:solidFill>
              </a:rPr>
              <a:t>1010</a:t>
            </a:r>
            <a:r>
              <a:rPr lang="en-US" altLang="tr-TR" sz="2000"/>
              <a:t>0000</a:t>
            </a:r>
            <a:r>
              <a:rPr lang="tr-TR" altLang="tr-TR" sz="2000"/>
              <a:t>)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endParaRPr lang="en-US" altLang="tr-TR" sz="2000"/>
          </a:p>
          <a:p>
            <a:pPr marL="457200" indent="-457200">
              <a:lnSpc>
                <a:spcPct val="80000"/>
              </a:lnSpc>
            </a:pPr>
            <a:r>
              <a:rPr lang="en-US" altLang="tr-TR" sz="2400"/>
              <a:t>Usually represented by assembly codes</a:t>
            </a:r>
            <a:r>
              <a:rPr lang="tr-TR" altLang="tr-TR" sz="2400"/>
              <a:t> </a:t>
            </a:r>
          </a:p>
          <a:p>
            <a:pPr marL="838200" lvl="1" indent="-381000">
              <a:lnSpc>
                <a:spcPct val="80000"/>
              </a:lnSpc>
            </a:pPr>
            <a:r>
              <a:rPr lang="tr-TR" altLang="tr-TR" sz="2000"/>
              <a:t>Human readable</a:t>
            </a:r>
          </a:p>
          <a:p>
            <a:pPr marL="838200" lvl="1" indent="-381000">
              <a:lnSpc>
                <a:spcPct val="80000"/>
              </a:lnSpc>
            </a:pPr>
            <a:r>
              <a:rPr lang="tr-TR" altLang="tr-TR" sz="2000"/>
              <a:t>Example: VVM code adding a number entered from keyboard and a number in memory location 40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r>
              <a:rPr lang="tr-TR" altLang="tr-TR" sz="2000"/>
              <a:t>	</a:t>
            </a:r>
            <a:r>
              <a:rPr lang="tr-TR" altLang="tr-TR" sz="2000">
                <a:solidFill>
                  <a:srgbClr val="0000CC"/>
                </a:solidFill>
              </a:rPr>
              <a:t>0	in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r>
              <a:rPr lang="tr-TR" altLang="tr-TR" sz="2000">
                <a:solidFill>
                  <a:srgbClr val="0000CC"/>
                </a:solidFill>
              </a:rPr>
              <a:t>	1	sta	30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r>
              <a:rPr lang="tr-TR" altLang="tr-TR" sz="2000">
                <a:solidFill>
                  <a:srgbClr val="0000CC"/>
                </a:solidFill>
              </a:rPr>
              <a:t>	2	add	40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r>
              <a:rPr lang="tr-TR" altLang="tr-TR" sz="2000">
                <a:solidFill>
                  <a:srgbClr val="0000CC"/>
                </a:solidFill>
              </a:rPr>
              <a:t>	3	sta	50</a:t>
            </a:r>
          </a:p>
          <a:p>
            <a:pPr marL="838200" lvl="1" indent="-381000">
              <a:lnSpc>
                <a:spcPct val="80000"/>
              </a:lnSpc>
              <a:buFontTx/>
              <a:buNone/>
            </a:pPr>
            <a:r>
              <a:rPr lang="tr-TR" altLang="tr-TR" sz="2000">
                <a:solidFill>
                  <a:srgbClr val="0000CC"/>
                </a:solidFill>
              </a:rPr>
              <a:t>	4	hlt</a:t>
            </a:r>
            <a:endParaRPr lang="en-US" altLang="tr-TR" sz="200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7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78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78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178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178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178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178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178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2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>
            <a:extLst>
              <a:ext uri="{FF2B5EF4-FFF2-40B4-BE49-F238E27FC236}">
                <a16:creationId xmlns:a16="http://schemas.microsoft.com/office/drawing/2014/main" id="{C7FF763F-FBB0-8219-C825-C4A60D8A27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3BFB756-C5BA-43E9-952D-98C8375C18BB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30</a:t>
            </a:fld>
            <a:endParaRPr kumimoji="0" lang="en-US" altLang="tr-TR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C93265BA-75FE-88CB-6136-4D2DA2783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7819EC5-1A6C-C360-E0E3-400A0AA07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5301" name="Rectangle 4">
            <a:extLst>
              <a:ext uri="{FF2B5EF4-FFF2-40B4-BE49-F238E27FC236}">
                <a16:creationId xmlns:a16="http://schemas.microsoft.com/office/drawing/2014/main" id="{2CC85E9A-2B02-2996-5C72-C3001EC21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/>
              <a:t>Conversion</a:t>
            </a:r>
          </a:p>
        </p:txBody>
      </p:sp>
      <p:sp>
        <p:nvSpPr>
          <p:cNvPr id="773125" name="Rectangle 5">
            <a:extLst>
              <a:ext uri="{FF2B5EF4-FFF2-40B4-BE49-F238E27FC236}">
                <a16:creationId xmlns:a16="http://schemas.microsoft.com/office/drawing/2014/main" id="{48565DC1-EDBF-1097-9DD8-526AABC98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749425"/>
            <a:ext cx="8280400" cy="43545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tr-TR" altLang="tr-TR"/>
              <a:t>Conversion instructions are those that change the format or operate on the format of data. </a:t>
            </a:r>
          </a:p>
          <a:p>
            <a:pPr>
              <a:buFontTx/>
              <a:buNone/>
            </a:pPr>
            <a:endParaRPr lang="tr-TR" altLang="tr-TR"/>
          </a:p>
          <a:p>
            <a:r>
              <a:rPr lang="tr-TR" altLang="tr-TR"/>
              <a:t>For example:</a:t>
            </a:r>
          </a:p>
          <a:p>
            <a:pPr lvl="1"/>
            <a:r>
              <a:rPr lang="en-US" altLang="tr-TR"/>
              <a:t>Binary to Decimal</a:t>
            </a:r>
            <a:r>
              <a:rPr lang="tr-TR" altLang="tr-TR"/>
              <a:t> conversion</a:t>
            </a:r>
            <a:endParaRPr lang="en-US" alt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3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3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3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2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>
            <a:extLst>
              <a:ext uri="{FF2B5EF4-FFF2-40B4-BE49-F238E27FC236}">
                <a16:creationId xmlns:a16="http://schemas.microsoft.com/office/drawing/2014/main" id="{87F77B81-1025-5F2B-1067-8B094D26CC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B9F0AFD-7FB4-497A-85BF-B642D441A0F2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31</a:t>
            </a:fld>
            <a:endParaRPr kumimoji="0" lang="en-US" altLang="tr-TR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5CD02120-AC5D-A2B0-9C9B-F9487ABD5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62D6E91D-D71B-3F57-C077-D43BAE05B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7349" name="Rectangle 4">
            <a:extLst>
              <a:ext uri="{FF2B5EF4-FFF2-40B4-BE49-F238E27FC236}">
                <a16:creationId xmlns:a16="http://schemas.microsoft.com/office/drawing/2014/main" id="{DA2B8FFC-45B1-0359-1A0B-C8B443F49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/>
              <a:t>Input/Output</a:t>
            </a:r>
          </a:p>
        </p:txBody>
      </p:sp>
      <p:sp>
        <p:nvSpPr>
          <p:cNvPr id="775173" name="Rectangle 5">
            <a:extLst>
              <a:ext uri="{FF2B5EF4-FFF2-40B4-BE49-F238E27FC236}">
                <a16:creationId xmlns:a16="http://schemas.microsoft.com/office/drawing/2014/main" id="{A400291D-F664-5D7C-8234-A3CEB6A14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558925"/>
            <a:ext cx="8280400" cy="45450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/>
              <a:t>May be specific instructions</a:t>
            </a:r>
            <a:endParaRPr lang="tr-TR" altLang="tr-TR"/>
          </a:p>
          <a:p>
            <a:pPr lvl="1"/>
            <a:r>
              <a:rPr lang="tr-TR" altLang="tr-TR"/>
              <a:t>IN, OUT</a:t>
            </a:r>
          </a:p>
          <a:p>
            <a:pPr lvl="1">
              <a:buFontTx/>
              <a:buNone/>
            </a:pPr>
            <a:endParaRPr lang="en-US" altLang="tr-TR"/>
          </a:p>
          <a:p>
            <a:r>
              <a:rPr lang="en-US" altLang="tr-TR"/>
              <a:t>May be done using data movement instructions (memory mapped)</a:t>
            </a:r>
            <a:endParaRPr lang="tr-TR" altLang="tr-TR"/>
          </a:p>
          <a:p>
            <a:pPr>
              <a:buFontTx/>
              <a:buNone/>
            </a:pPr>
            <a:endParaRPr lang="en-US" altLang="tr-TR"/>
          </a:p>
          <a:p>
            <a:r>
              <a:rPr lang="en-US" altLang="tr-TR"/>
              <a:t>May be done by a separate controller (DMA)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5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5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5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5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5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5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5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5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5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>
            <a:extLst>
              <a:ext uri="{FF2B5EF4-FFF2-40B4-BE49-F238E27FC236}">
                <a16:creationId xmlns:a16="http://schemas.microsoft.com/office/drawing/2014/main" id="{777233CE-24A2-E83E-8BE1-940AC5E010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A0FE10B-4FCB-44E5-9EAA-23B0AAD0BB4B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32</a:t>
            </a:fld>
            <a:endParaRPr kumimoji="0" lang="en-US" altLang="tr-TR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A2388396-3AE8-8996-8805-4D113119F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41C9C1FF-C36C-F044-D792-028E64E47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9397" name="Rectangle 4">
            <a:extLst>
              <a:ext uri="{FF2B5EF4-FFF2-40B4-BE49-F238E27FC236}">
                <a16:creationId xmlns:a16="http://schemas.microsoft.com/office/drawing/2014/main" id="{AF78E42A-2821-C73D-3897-413910FD2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/>
              <a:t>Systems Control</a:t>
            </a:r>
          </a:p>
        </p:txBody>
      </p:sp>
      <p:sp>
        <p:nvSpPr>
          <p:cNvPr id="777221" name="Rectangle 5">
            <a:extLst>
              <a:ext uri="{FF2B5EF4-FFF2-40B4-BE49-F238E27FC236}">
                <a16:creationId xmlns:a16="http://schemas.microsoft.com/office/drawing/2014/main" id="{CACFE25E-A8FE-3104-045F-8D14C4A75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812925"/>
            <a:ext cx="8280400" cy="42910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/>
              <a:t>Privileged instructions</a:t>
            </a:r>
            <a:endParaRPr lang="tr-TR" altLang="tr-TR"/>
          </a:p>
          <a:p>
            <a:pPr>
              <a:buFontTx/>
              <a:buNone/>
            </a:pPr>
            <a:endParaRPr lang="en-US" altLang="tr-TR"/>
          </a:p>
          <a:p>
            <a:r>
              <a:rPr lang="en-US" altLang="tr-TR"/>
              <a:t>CPU needs to be in specific state </a:t>
            </a:r>
            <a:endParaRPr lang="tr-TR" altLang="tr-TR"/>
          </a:p>
          <a:p>
            <a:pPr lvl="1">
              <a:buFontTx/>
              <a:buNone/>
            </a:pPr>
            <a:endParaRPr lang="en-US" altLang="tr-TR"/>
          </a:p>
          <a:p>
            <a:r>
              <a:rPr lang="en-US" altLang="tr-TR"/>
              <a:t>For operating systems use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7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7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7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7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7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77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>
            <a:extLst>
              <a:ext uri="{FF2B5EF4-FFF2-40B4-BE49-F238E27FC236}">
                <a16:creationId xmlns:a16="http://schemas.microsoft.com/office/drawing/2014/main" id="{4413E527-3A1B-4424-73AF-BFB3FE76A8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2F342D2-3BFE-495F-A9C2-0C381A5A58F0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33</a:t>
            </a:fld>
            <a:endParaRPr kumimoji="0" lang="en-US" altLang="tr-TR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1A9C332B-388D-D7F6-7AA6-172CDDBA6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63B2936B-F366-6C54-65A6-DE0024E5E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61445" name="Rectangle 4">
            <a:extLst>
              <a:ext uri="{FF2B5EF4-FFF2-40B4-BE49-F238E27FC236}">
                <a16:creationId xmlns:a16="http://schemas.microsoft.com/office/drawing/2014/main" id="{CB9E5097-3B3F-CFD6-883F-DDE4C4398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/>
              <a:t>Transfer of Control</a:t>
            </a:r>
          </a:p>
        </p:txBody>
      </p:sp>
      <p:sp>
        <p:nvSpPr>
          <p:cNvPr id="779269" name="Rectangle 5">
            <a:extLst>
              <a:ext uri="{FF2B5EF4-FFF2-40B4-BE49-F238E27FC236}">
                <a16:creationId xmlns:a16="http://schemas.microsoft.com/office/drawing/2014/main" id="{025799F3-56C6-F6EB-B44D-0FC26F62C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/>
              <a:t>Branch</a:t>
            </a:r>
          </a:p>
          <a:p>
            <a:pPr lvl="1"/>
            <a:r>
              <a:rPr lang="tr-TR" altLang="tr-TR"/>
              <a:t>For example: </a:t>
            </a:r>
            <a:r>
              <a:rPr lang="tr-TR" altLang="tr-TR">
                <a:solidFill>
                  <a:srgbClr val="FF0000"/>
                </a:solidFill>
              </a:rPr>
              <a:t>brz</a:t>
            </a:r>
            <a:r>
              <a:rPr lang="en-US" altLang="tr-TR">
                <a:solidFill>
                  <a:srgbClr val="FF0000"/>
                </a:solidFill>
              </a:rPr>
              <a:t> </a:t>
            </a:r>
            <a:r>
              <a:rPr lang="tr-TR" altLang="tr-TR">
                <a:solidFill>
                  <a:srgbClr val="FF0000"/>
                </a:solidFill>
              </a:rPr>
              <a:t>10</a:t>
            </a:r>
            <a:r>
              <a:rPr lang="tr-TR" altLang="tr-TR"/>
              <a:t> (</a:t>
            </a:r>
            <a:r>
              <a:rPr lang="en-US" altLang="tr-TR"/>
              <a:t>branch to </a:t>
            </a:r>
            <a:r>
              <a:rPr lang="tr-TR" altLang="tr-TR"/>
              <a:t>10</a:t>
            </a:r>
            <a:r>
              <a:rPr lang="en-US" altLang="tr-TR"/>
              <a:t> if result is zero</a:t>
            </a:r>
            <a:r>
              <a:rPr lang="tr-TR" altLang="tr-TR"/>
              <a:t>)</a:t>
            </a:r>
            <a:endParaRPr lang="en-US" altLang="tr-TR"/>
          </a:p>
          <a:p>
            <a:endParaRPr lang="tr-TR" altLang="tr-TR"/>
          </a:p>
          <a:p>
            <a:r>
              <a:rPr lang="en-US" altLang="tr-TR"/>
              <a:t>Skip</a:t>
            </a:r>
          </a:p>
          <a:p>
            <a:pPr lvl="1"/>
            <a:r>
              <a:rPr lang="en-US" altLang="tr-TR"/>
              <a:t>e.g. increment and skip if zero</a:t>
            </a:r>
          </a:p>
          <a:p>
            <a:endParaRPr lang="tr-TR" altLang="tr-TR"/>
          </a:p>
          <a:p>
            <a:r>
              <a:rPr lang="en-US" altLang="tr-TR"/>
              <a:t>Subroutine call</a:t>
            </a:r>
          </a:p>
          <a:p>
            <a:pPr lvl="1"/>
            <a:r>
              <a:rPr lang="en-US" altLang="tr-TR"/>
              <a:t>c.f. interrupt call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9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9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9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9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9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79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9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9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79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9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9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9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9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9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79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>
            <a:extLst>
              <a:ext uri="{FF2B5EF4-FFF2-40B4-BE49-F238E27FC236}">
                <a16:creationId xmlns:a16="http://schemas.microsoft.com/office/drawing/2014/main" id="{F664F172-0FDA-78A4-2457-2365BE55FA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4B1BBE0-82DA-4831-A734-A83AC6D373B4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34</a:t>
            </a:fld>
            <a:endParaRPr kumimoji="0" lang="en-US" altLang="tr-TR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83B6E5A0-229C-9963-296B-7250AC40BC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Branch Instruction</a:t>
            </a:r>
          </a:p>
        </p:txBody>
      </p:sp>
      <p:pic>
        <p:nvPicPr>
          <p:cNvPr id="63492" name="Picture 3">
            <a:extLst>
              <a:ext uri="{FF2B5EF4-FFF2-40B4-BE49-F238E27FC236}">
                <a16:creationId xmlns:a16="http://schemas.microsoft.com/office/drawing/2014/main" id="{799F0515-D732-A3F1-E503-82034C463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20692" r="9842" b="36974"/>
          <a:stretch>
            <a:fillRect/>
          </a:stretch>
        </p:blipFill>
        <p:spPr bwMode="auto">
          <a:xfrm>
            <a:off x="889000" y="933450"/>
            <a:ext cx="7645400" cy="536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0C47231F-4414-B780-24EB-B86670158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Nested Procedure Calls</a:t>
            </a:r>
            <a:endParaRPr lang="tr-TR" altLang="tr-TR"/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E89A5A4D-04E3-5E6F-F2F1-B8BE7730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B6B3B571-F098-F730-3551-AD7A1DDDCA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02B4465-3CB7-4B4C-AE8F-28B4BFBAC6C4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35</a:t>
            </a:fld>
            <a:endParaRPr kumimoji="0" lang="en-US" altLang="tr-TR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15DCA-34FA-56DB-E61F-30834BEEF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" t="14178" r="9227" b="25034"/>
          <a:stretch>
            <a:fillRect/>
          </a:stretch>
        </p:blipFill>
        <p:spPr bwMode="auto">
          <a:xfrm>
            <a:off x="1447800" y="1125538"/>
            <a:ext cx="5791200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>
            <a:extLst>
              <a:ext uri="{FF2B5EF4-FFF2-40B4-BE49-F238E27FC236}">
                <a16:creationId xmlns:a16="http://schemas.microsoft.com/office/drawing/2014/main" id="{ACB5632A-EBB4-1325-C223-D681CADA67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7E5A488-4B1E-4F25-98A0-FB2DFC2A88F3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36</a:t>
            </a:fld>
            <a:endParaRPr kumimoji="0" lang="en-US" altLang="tr-TR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9AC417BF-9FFD-6D4D-F847-9AA87D732B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Use of Stack</a:t>
            </a:r>
          </a:p>
        </p:txBody>
      </p:sp>
      <p:pic>
        <p:nvPicPr>
          <p:cNvPr id="66564" name="Picture 3">
            <a:extLst>
              <a:ext uri="{FF2B5EF4-FFF2-40B4-BE49-F238E27FC236}">
                <a16:creationId xmlns:a16="http://schemas.microsoft.com/office/drawing/2014/main" id="{213C8F43-2C86-7171-AC0B-F9F762406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13152" r="7735" b="57820"/>
          <a:stretch>
            <a:fillRect/>
          </a:stretch>
        </p:blipFill>
        <p:spPr bwMode="auto">
          <a:xfrm>
            <a:off x="323850" y="2176463"/>
            <a:ext cx="8569325" cy="231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732761FD-AF14-1BF8-3DB1-9E9063639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Types of</a:t>
            </a:r>
            <a:r>
              <a:rPr lang="tr-TR" altLang="tr-TR"/>
              <a:t> </a:t>
            </a:r>
            <a:r>
              <a:rPr lang="en-US" altLang="tr-TR"/>
              <a:t>Operation</a:t>
            </a:r>
            <a:endParaRPr lang="tr-TR" altLang="tr-TR"/>
          </a:p>
        </p:txBody>
      </p:sp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E0014440-6440-203D-F1A8-7486501C2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755AE9EF-B461-A9C9-A966-36F5D41332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491CECB-9726-4361-8304-820382B0DAD1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37</a:t>
            </a:fld>
            <a:endParaRPr kumimoji="0" lang="en-US" altLang="tr-TR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E0BB92-4072-CA58-4CB7-A9942A6B4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093788"/>
            <a:ext cx="4710113" cy="543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D9E72-543C-1FDF-1719-0549F572E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93788"/>
            <a:ext cx="440055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CB8A9191-FC36-751F-D15F-8FF5B26C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200"/>
              <a:t>CPU Actions for Various Types of Operations</a:t>
            </a:r>
            <a:endParaRPr lang="tr-TR" altLang="tr-TR" sz="3200"/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9FCB511A-06C4-6114-92D7-EFA7E1AC7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7D02420D-3F71-37C5-5774-740176AA5B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A032491-0843-43DB-A934-C59ED45F0BCF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38</a:t>
            </a:fld>
            <a:endParaRPr kumimoji="0" lang="en-US" altLang="tr-TR" sz="120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EC0C05E-E500-A30C-0A4F-82024047F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028700"/>
            <a:ext cx="7156450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E02BC836-C068-86C1-B536-FD795B70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Pentium Operation Types </a:t>
            </a:r>
          </a:p>
        </p:txBody>
      </p:sp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id="{83D22E21-158C-3C48-4F39-8AB30C601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EECD9194-F75A-D96B-C7EE-912602D049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5E9D623-B561-4843-9882-25AB38A0B049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39</a:t>
            </a:fld>
            <a:endParaRPr kumimoji="0" lang="en-US" altLang="tr-TR" sz="120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B280AB5-45FE-C536-4172-02E08B81D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052513"/>
            <a:ext cx="43434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3">
            <a:extLst>
              <a:ext uri="{FF2B5EF4-FFF2-40B4-BE49-F238E27FC236}">
                <a16:creationId xmlns:a16="http://schemas.microsoft.com/office/drawing/2014/main" id="{CCBE26F5-FDBC-BBB1-AC00-1BB683530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1038225"/>
            <a:ext cx="4600575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A12F891F-6F18-55A9-3AF3-D7DB611F00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3111FFB-C307-462E-8CC8-C81BE53A1DF0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4</a:t>
            </a:fld>
            <a:endParaRPr kumimoji="0" lang="en-US" altLang="tr-TR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8D6BEA0-0460-2AD3-330B-6B95A3A50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856F3D3D-9112-3004-C412-DE10DA949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Rectangle 4">
            <a:extLst>
              <a:ext uri="{FF2B5EF4-FFF2-40B4-BE49-F238E27FC236}">
                <a16:creationId xmlns:a16="http://schemas.microsoft.com/office/drawing/2014/main" id="{681739DA-E023-D1C5-FEC0-540652D18E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/>
              <a:t>Instruction Types</a:t>
            </a:r>
          </a:p>
        </p:txBody>
      </p:sp>
      <p:sp>
        <p:nvSpPr>
          <p:cNvPr id="719877" name="Rectangle 5">
            <a:extLst>
              <a:ext uri="{FF2B5EF4-FFF2-40B4-BE49-F238E27FC236}">
                <a16:creationId xmlns:a16="http://schemas.microsoft.com/office/drawing/2014/main" id="{CAB15073-E4B2-B26F-AEC3-410FFA73C7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178800" cy="534987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/>
              <a:t>Data processing</a:t>
            </a:r>
            <a:endParaRPr lang="tr-TR" altLang="tr-TR"/>
          </a:p>
          <a:p>
            <a:pPr lvl="1"/>
            <a:r>
              <a:rPr lang="tr-TR" altLang="tr-TR"/>
              <a:t>ADD, SUB</a:t>
            </a:r>
            <a:endParaRPr lang="en-US" altLang="tr-TR"/>
          </a:p>
          <a:p>
            <a:r>
              <a:rPr lang="en-US" altLang="tr-TR"/>
              <a:t>Data storage (main memory)</a:t>
            </a:r>
            <a:endParaRPr lang="tr-TR" altLang="tr-TR"/>
          </a:p>
          <a:p>
            <a:pPr lvl="1"/>
            <a:r>
              <a:rPr lang="tr-TR" altLang="tr-TR"/>
              <a:t>STA</a:t>
            </a:r>
            <a:endParaRPr lang="en-US" altLang="tr-TR"/>
          </a:p>
          <a:p>
            <a:r>
              <a:rPr lang="en-US" altLang="tr-TR"/>
              <a:t>Data movement (I/O)</a:t>
            </a:r>
            <a:endParaRPr lang="tr-TR" altLang="tr-TR"/>
          </a:p>
          <a:p>
            <a:pPr lvl="1"/>
            <a:r>
              <a:rPr lang="tr-TR" altLang="tr-TR"/>
              <a:t>IN, OUT, LDA</a:t>
            </a:r>
            <a:endParaRPr lang="en-US" altLang="tr-TR"/>
          </a:p>
          <a:p>
            <a:r>
              <a:rPr lang="en-US" altLang="tr-TR"/>
              <a:t>Program flow control </a:t>
            </a:r>
            <a:endParaRPr lang="tr-TR" altLang="tr-TR"/>
          </a:p>
          <a:p>
            <a:pPr lvl="1"/>
            <a:r>
              <a:rPr lang="tr-TR" altLang="tr-TR"/>
              <a:t>BRZ</a:t>
            </a:r>
            <a:endParaRPr lang="en-US" alt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9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9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9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9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9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9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9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9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9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C84B85B8-A5D5-9BD3-A025-8246F5581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Pentium Condition Codes</a:t>
            </a:r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35B1B453-D2DE-7015-C5AC-6B9AAC11C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8D1BC457-18DE-2615-A5CB-8C7C12EF27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33E6E26-65E4-487E-B7FF-BD48E77E67C0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40</a:t>
            </a:fld>
            <a:endParaRPr kumimoji="0" lang="en-US" altLang="tr-TR" sz="120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4BE9741-3832-B3D2-0ADC-D840E7E4A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651000"/>
            <a:ext cx="756285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54751933-E85C-E2D5-14A4-6C984846E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2400"/>
              <a:t>Pentium Conditions for Conditional Jump and SETcc Instructions</a:t>
            </a:r>
            <a:endParaRPr lang="tr-TR" altLang="tr-TR" sz="2400"/>
          </a:p>
        </p:txBody>
      </p:sp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id="{D1E5364C-AA45-35A6-9ADC-D713EAE1D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93CF4089-1E3F-C049-9ACD-B9F043BEFF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22045DF-7082-407A-87A0-58FCD77BA6DF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41</a:t>
            </a:fld>
            <a:endParaRPr kumimoji="0" lang="en-US" altLang="tr-TR" sz="120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DDFD11F-3872-2B38-C461-8E969FAE2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792163"/>
            <a:ext cx="57594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41898B63-922B-CB1F-0354-2D9197CF0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MMX Instruction Set</a:t>
            </a:r>
          </a:p>
        </p:txBody>
      </p:sp>
      <p:sp>
        <p:nvSpPr>
          <p:cNvPr id="73731" name="Content Placeholder 2">
            <a:extLst>
              <a:ext uri="{FF2B5EF4-FFF2-40B4-BE49-F238E27FC236}">
                <a16:creationId xmlns:a16="http://schemas.microsoft.com/office/drawing/2014/main" id="{97DBD57E-20C0-40C8-460E-2450D7DFB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A264F761-AE26-BBF9-DDC4-CC2FD09608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84E418-5660-41B3-999E-FC3FA779BBF5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42</a:t>
            </a:fld>
            <a:endParaRPr kumimoji="0" lang="en-US" altLang="tr-TR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620692-8772-87D2-44E5-9F1B9FA3D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85825"/>
            <a:ext cx="56165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82F2E47B-C67A-5A68-A617-F1B83C3EF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PowerPC Operation Types</a:t>
            </a:r>
          </a:p>
        </p:txBody>
      </p:sp>
      <p:sp>
        <p:nvSpPr>
          <p:cNvPr id="74755" name="Content Placeholder 2">
            <a:extLst>
              <a:ext uri="{FF2B5EF4-FFF2-40B4-BE49-F238E27FC236}">
                <a16:creationId xmlns:a16="http://schemas.microsoft.com/office/drawing/2014/main" id="{63421CCA-8F7F-8FF2-F24B-CB1B6DE50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ADA7E6BF-9430-5DF4-7E60-755839447B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02EB341-8E29-4250-AB9E-3F03F1E498FD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43</a:t>
            </a:fld>
            <a:endParaRPr kumimoji="0" lang="en-US" altLang="tr-TR" sz="120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F650CDD-569B-6176-9849-6258F465D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765175"/>
            <a:ext cx="536892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C6BC05A0-83E1-44EB-1170-D3284F75B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PowerPC Operation Types</a:t>
            </a:r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495A6B5B-926A-5508-B427-F37E2E7DE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EB17EEC8-887E-D570-409E-E4AAAE2715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704F72C-C8BF-4F19-A3E4-65E2856A1906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44</a:t>
            </a:fld>
            <a:endParaRPr kumimoji="0" lang="en-US" altLang="tr-TR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0F8726-B20D-5F44-3224-BBDFD71B7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841500"/>
            <a:ext cx="790575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>
            <a:extLst>
              <a:ext uri="{FF2B5EF4-FFF2-40B4-BE49-F238E27FC236}">
                <a16:creationId xmlns:a16="http://schemas.microsoft.com/office/drawing/2014/main" id="{B8EFA1EC-CDD2-26CA-05CE-909EE9E1BE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116D502-C053-49E8-BA18-CE3662BC3DDC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45</a:t>
            </a:fld>
            <a:endParaRPr kumimoji="0" lang="en-US" altLang="tr-TR" sz="12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5126D005-E02F-532F-3F85-8BAE0CFEE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Byte Ordering</a:t>
            </a:r>
          </a:p>
        </p:txBody>
      </p:sp>
      <p:sp>
        <p:nvSpPr>
          <p:cNvPr id="807939" name="Rectangle 3">
            <a:extLst>
              <a:ext uri="{FF2B5EF4-FFF2-40B4-BE49-F238E27FC236}">
                <a16:creationId xmlns:a16="http://schemas.microsoft.com/office/drawing/2014/main" id="{4B1B9F16-077D-C0D5-E9A2-1F9A18EFD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303338"/>
            <a:ext cx="8280400" cy="4800600"/>
          </a:xfrm>
        </p:spPr>
        <p:txBody>
          <a:bodyPr/>
          <a:lstStyle/>
          <a:p>
            <a:pPr marL="385763" indent="-385763"/>
            <a:r>
              <a:rPr lang="en-US" altLang="tr-TR"/>
              <a:t>How should bytes within multi-byte word be ordered in memory?</a:t>
            </a:r>
            <a:endParaRPr lang="tr-TR" altLang="tr-TR"/>
          </a:p>
          <a:p>
            <a:pPr marL="385763" indent="-385763">
              <a:buFontTx/>
              <a:buNone/>
            </a:pPr>
            <a:endParaRPr lang="en-US" altLang="tr-TR"/>
          </a:p>
          <a:p>
            <a:pPr marL="385763" indent="-385763"/>
            <a:r>
              <a:rPr lang="tr-TR" altLang="tr-TR"/>
              <a:t>Some c</a:t>
            </a:r>
            <a:r>
              <a:rPr lang="en-US" altLang="tr-TR"/>
              <a:t>onventions</a:t>
            </a:r>
          </a:p>
          <a:p>
            <a:pPr marL="744538" lvl="1" indent="-246063"/>
            <a:r>
              <a:rPr lang="en-US" altLang="tr-TR"/>
              <a:t>Sun’s, Mac’s are “Big Endian” machines</a:t>
            </a:r>
          </a:p>
          <a:p>
            <a:pPr marL="1146175" lvl="2" indent="-238125"/>
            <a:r>
              <a:rPr lang="en-US" altLang="tr-TR"/>
              <a:t>Least significant byte has highest address</a:t>
            </a:r>
          </a:p>
          <a:p>
            <a:pPr marL="744538" lvl="1" indent="-246063"/>
            <a:r>
              <a:rPr lang="en-US" altLang="tr-TR"/>
              <a:t>Alphas, PC’s are “Little Endian” machines</a:t>
            </a:r>
          </a:p>
          <a:p>
            <a:pPr marL="1146175" lvl="2" indent="-238125"/>
            <a:r>
              <a:rPr lang="en-US" altLang="tr-TR"/>
              <a:t>Least significant byte has lowest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3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>
            <a:extLst>
              <a:ext uri="{FF2B5EF4-FFF2-40B4-BE49-F238E27FC236}">
                <a16:creationId xmlns:a16="http://schemas.microsoft.com/office/drawing/2014/main" id="{13F3A5DD-C45E-FDB0-C215-B94EC96F39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B82D8A1-9552-4C41-ABDD-290849257A36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46</a:t>
            </a:fld>
            <a:endParaRPr kumimoji="0" lang="en-US" altLang="tr-TR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7E06415D-5D66-A583-FC52-8E46D8180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Byte Ordering Example</a:t>
            </a:r>
          </a:p>
        </p:txBody>
      </p:sp>
      <p:sp>
        <p:nvSpPr>
          <p:cNvPr id="808963" name="Rectangle 3">
            <a:extLst>
              <a:ext uri="{FF2B5EF4-FFF2-40B4-BE49-F238E27FC236}">
                <a16:creationId xmlns:a16="http://schemas.microsoft.com/office/drawing/2014/main" id="{EF0DDF24-6069-2046-EBE1-3BCE9B4A52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5763" indent="-385763"/>
            <a:r>
              <a:rPr lang="en-US" altLang="tr-TR" sz="2800"/>
              <a:t>Big Endian</a:t>
            </a:r>
          </a:p>
          <a:p>
            <a:pPr marL="744538" lvl="1" indent="-246063"/>
            <a:r>
              <a:rPr lang="en-US" altLang="tr-TR" sz="2400"/>
              <a:t>Least significant byte has highest address</a:t>
            </a:r>
          </a:p>
          <a:p>
            <a:pPr marL="385763" indent="-385763"/>
            <a:r>
              <a:rPr lang="en-US" altLang="tr-TR" sz="2800"/>
              <a:t>Little Endian</a:t>
            </a:r>
          </a:p>
          <a:p>
            <a:pPr marL="744538" lvl="1" indent="-246063"/>
            <a:r>
              <a:rPr lang="en-US" altLang="tr-TR" sz="2400"/>
              <a:t>Least significant byte has lowest address</a:t>
            </a:r>
          </a:p>
          <a:p>
            <a:pPr marL="385763" indent="-385763"/>
            <a:r>
              <a:rPr lang="en-US" altLang="tr-TR" sz="2800"/>
              <a:t>Example</a:t>
            </a:r>
          </a:p>
          <a:p>
            <a:pPr marL="744538" lvl="1" indent="-246063"/>
            <a:r>
              <a:rPr lang="en-US" altLang="tr-TR" sz="2400"/>
              <a:t>Variable </a:t>
            </a:r>
            <a:r>
              <a:rPr lang="en-US" altLang="tr-TR" sz="2400">
                <a:latin typeface="Courier New" panose="02070309020205020404" pitchFamily="49" charset="0"/>
              </a:rPr>
              <a:t>x</a:t>
            </a:r>
            <a:r>
              <a:rPr lang="en-US" altLang="tr-TR" sz="2400"/>
              <a:t> has 4-byte representation </a:t>
            </a:r>
            <a:r>
              <a:rPr lang="en-US" altLang="tr-TR" sz="2400">
                <a:latin typeface="Courier New" panose="02070309020205020404" pitchFamily="49" charset="0"/>
              </a:rPr>
              <a:t>0x01234567</a:t>
            </a:r>
          </a:p>
          <a:p>
            <a:pPr marL="744538" lvl="1" indent="-246063"/>
            <a:r>
              <a:rPr lang="en-US" altLang="tr-TR" sz="2400"/>
              <a:t>Address given by </a:t>
            </a:r>
            <a:r>
              <a:rPr lang="en-US" altLang="tr-TR" sz="2400">
                <a:latin typeface="Courier New" panose="02070309020205020404" pitchFamily="49" charset="0"/>
              </a:rPr>
              <a:t>&amp;x</a:t>
            </a:r>
            <a:r>
              <a:rPr lang="en-US" altLang="tr-TR" sz="2400"/>
              <a:t> is </a:t>
            </a:r>
            <a:r>
              <a:rPr lang="en-US" altLang="tr-TR" sz="2400">
                <a:latin typeface="Courier New" panose="02070309020205020404" pitchFamily="49" charset="0"/>
              </a:rPr>
              <a:t>0x100</a:t>
            </a:r>
          </a:p>
          <a:p>
            <a:pPr marL="744538" lvl="1" indent="-246063"/>
            <a:endParaRPr lang="en-US" altLang="tr-TR" sz="2400"/>
          </a:p>
          <a:p>
            <a:pPr marL="385763" indent="-385763"/>
            <a:endParaRPr lang="en-US" altLang="tr-TR" sz="2400"/>
          </a:p>
        </p:txBody>
      </p:sp>
      <p:grpSp>
        <p:nvGrpSpPr>
          <p:cNvPr id="808964" name="Group 4">
            <a:extLst>
              <a:ext uri="{FF2B5EF4-FFF2-40B4-BE49-F238E27FC236}">
                <a16:creationId xmlns:a16="http://schemas.microsoft.com/office/drawing/2014/main" id="{839F5F41-6297-53F2-6A61-8ADB49446ECA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4789488"/>
            <a:ext cx="5486400" cy="609600"/>
            <a:chOff x="1104" y="2928"/>
            <a:chExt cx="3456" cy="384"/>
          </a:xfrm>
        </p:grpSpPr>
        <p:sp>
          <p:nvSpPr>
            <p:cNvPr id="77853" name="Rectangle 5">
              <a:extLst>
                <a:ext uri="{FF2B5EF4-FFF2-40B4-BE49-F238E27FC236}">
                  <a16:creationId xmlns:a16="http://schemas.microsoft.com/office/drawing/2014/main" id="{1F2A5FD9-0CE5-6CFA-6261-A1A87FD5A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928"/>
              <a:ext cx="43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400" b="1">
                  <a:latin typeface="Courier New" panose="02070309020205020404" pitchFamily="49" charset="0"/>
                </a:rPr>
                <a:t>0x100</a:t>
              </a:r>
            </a:p>
          </p:txBody>
        </p:sp>
        <p:sp>
          <p:nvSpPr>
            <p:cNvPr id="77854" name="Rectangle 6">
              <a:extLst>
                <a:ext uri="{FF2B5EF4-FFF2-40B4-BE49-F238E27FC236}">
                  <a16:creationId xmlns:a16="http://schemas.microsoft.com/office/drawing/2014/main" id="{8AF44C2D-037E-7451-9E56-4B859F155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928"/>
              <a:ext cx="43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400" b="1">
                  <a:latin typeface="Courier New" panose="02070309020205020404" pitchFamily="49" charset="0"/>
                </a:rPr>
                <a:t>0x101</a:t>
              </a:r>
            </a:p>
          </p:txBody>
        </p:sp>
        <p:sp>
          <p:nvSpPr>
            <p:cNvPr id="77855" name="Rectangle 7">
              <a:extLst>
                <a:ext uri="{FF2B5EF4-FFF2-40B4-BE49-F238E27FC236}">
                  <a16:creationId xmlns:a16="http://schemas.microsoft.com/office/drawing/2014/main" id="{24B25BB7-AFF3-0E79-F1EE-18D9DF855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928"/>
              <a:ext cx="43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400" b="1">
                  <a:latin typeface="Courier New" panose="02070309020205020404" pitchFamily="49" charset="0"/>
                </a:rPr>
                <a:t>0x102</a:t>
              </a:r>
            </a:p>
          </p:txBody>
        </p:sp>
        <p:sp>
          <p:nvSpPr>
            <p:cNvPr id="77856" name="Rectangle 8">
              <a:extLst>
                <a:ext uri="{FF2B5EF4-FFF2-40B4-BE49-F238E27FC236}">
                  <a16:creationId xmlns:a16="http://schemas.microsoft.com/office/drawing/2014/main" id="{226A8A4E-4F5B-97D6-6DAA-2B1B378EC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928"/>
              <a:ext cx="43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400" b="1">
                  <a:latin typeface="Courier New" panose="02070309020205020404" pitchFamily="49" charset="0"/>
                </a:rPr>
                <a:t>0x103</a:t>
              </a:r>
            </a:p>
          </p:txBody>
        </p:sp>
        <p:sp>
          <p:nvSpPr>
            <p:cNvPr id="77857" name="Rectangle 9">
              <a:extLst>
                <a:ext uri="{FF2B5EF4-FFF2-40B4-BE49-F238E27FC236}">
                  <a16:creationId xmlns:a16="http://schemas.microsoft.com/office/drawing/2014/main" id="{E7ECD0FA-97AE-0B26-DB67-470B2BBA4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tr-TR" altLang="tr-TR" sz="1800" b="1">
                <a:solidFill>
                  <a:schemeClr val="bg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77858" name="Rectangle 10">
              <a:extLst>
                <a:ext uri="{FF2B5EF4-FFF2-40B4-BE49-F238E27FC236}">
                  <a16:creationId xmlns:a16="http://schemas.microsoft.com/office/drawing/2014/main" id="{5B8974A4-B824-BDEF-3D3C-6956CB56A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tr-TR" altLang="tr-TR" sz="1800" b="1">
                <a:solidFill>
                  <a:schemeClr val="bg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77859" name="Rectangle 11">
              <a:extLst>
                <a:ext uri="{FF2B5EF4-FFF2-40B4-BE49-F238E27FC236}">
                  <a16:creationId xmlns:a16="http://schemas.microsoft.com/office/drawing/2014/main" id="{82E0E918-D9A9-AF15-1265-AE2B9F1A9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solidFill>
                    <a:schemeClr val="bg1"/>
                  </a:solidFill>
                  <a:latin typeface="Courier New" panose="02070309020205020404" pitchFamily="49" charset="0"/>
                </a:rPr>
                <a:t>01</a:t>
              </a:r>
            </a:p>
          </p:txBody>
        </p:sp>
        <p:sp>
          <p:nvSpPr>
            <p:cNvPr id="77860" name="Rectangle 12">
              <a:extLst>
                <a:ext uri="{FF2B5EF4-FFF2-40B4-BE49-F238E27FC236}">
                  <a16:creationId xmlns:a16="http://schemas.microsoft.com/office/drawing/2014/main" id="{410E4320-045E-33A1-1CF6-9D2D2AECE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solidFill>
                    <a:schemeClr val="bg1"/>
                  </a:solidFill>
                  <a:latin typeface="Courier New" panose="02070309020205020404" pitchFamily="49" charset="0"/>
                </a:rPr>
                <a:t>23</a:t>
              </a:r>
            </a:p>
          </p:txBody>
        </p:sp>
        <p:sp>
          <p:nvSpPr>
            <p:cNvPr id="77861" name="Rectangle 13">
              <a:extLst>
                <a:ext uri="{FF2B5EF4-FFF2-40B4-BE49-F238E27FC236}">
                  <a16:creationId xmlns:a16="http://schemas.microsoft.com/office/drawing/2014/main" id="{814DEF16-A8A4-158F-AEE9-4293A51CA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solidFill>
                    <a:schemeClr val="bg1"/>
                  </a:solidFill>
                  <a:latin typeface="Courier New" panose="02070309020205020404" pitchFamily="49" charset="0"/>
                </a:rPr>
                <a:t>45</a:t>
              </a:r>
            </a:p>
          </p:txBody>
        </p:sp>
        <p:sp>
          <p:nvSpPr>
            <p:cNvPr id="77862" name="Rectangle 14">
              <a:extLst>
                <a:ext uri="{FF2B5EF4-FFF2-40B4-BE49-F238E27FC236}">
                  <a16:creationId xmlns:a16="http://schemas.microsoft.com/office/drawing/2014/main" id="{BDB43F36-7DFD-8DEA-9634-4CC94295B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solidFill>
                    <a:schemeClr val="bg1"/>
                  </a:solidFill>
                  <a:latin typeface="Courier New" panose="02070309020205020404" pitchFamily="49" charset="0"/>
                </a:rPr>
                <a:t>67</a:t>
              </a:r>
            </a:p>
          </p:txBody>
        </p:sp>
        <p:sp>
          <p:nvSpPr>
            <p:cNvPr id="77863" name="Rectangle 15">
              <a:extLst>
                <a:ext uri="{FF2B5EF4-FFF2-40B4-BE49-F238E27FC236}">
                  <a16:creationId xmlns:a16="http://schemas.microsoft.com/office/drawing/2014/main" id="{F9A9BC15-F208-94B4-95A3-C3C0085D5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tr-TR" altLang="tr-TR" sz="1800" b="1">
                <a:solidFill>
                  <a:schemeClr val="bg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77864" name="Rectangle 16">
              <a:extLst>
                <a:ext uri="{FF2B5EF4-FFF2-40B4-BE49-F238E27FC236}">
                  <a16:creationId xmlns:a16="http://schemas.microsoft.com/office/drawing/2014/main" id="{887BD9DE-6661-86A2-5416-346B512A2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tr-TR" altLang="tr-TR" sz="1800" b="1">
                <a:solidFill>
                  <a:schemeClr val="bg1"/>
                </a:solidFill>
                <a:latin typeface="Courier New" panose="02070309020205020404" pitchFamily="49" charset="0"/>
              </a:endParaRPr>
            </a:p>
          </p:txBody>
        </p:sp>
      </p:grpSp>
      <p:grpSp>
        <p:nvGrpSpPr>
          <p:cNvPr id="808977" name="Group 17">
            <a:extLst>
              <a:ext uri="{FF2B5EF4-FFF2-40B4-BE49-F238E27FC236}">
                <a16:creationId xmlns:a16="http://schemas.microsoft.com/office/drawing/2014/main" id="{E779CC75-2DA8-00D9-D8FC-4330A2C4AEF1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5627688"/>
            <a:ext cx="5486400" cy="609600"/>
            <a:chOff x="1104" y="3456"/>
            <a:chExt cx="3456" cy="384"/>
          </a:xfrm>
        </p:grpSpPr>
        <p:sp>
          <p:nvSpPr>
            <p:cNvPr id="77841" name="Rectangle 18">
              <a:extLst>
                <a:ext uri="{FF2B5EF4-FFF2-40B4-BE49-F238E27FC236}">
                  <a16:creationId xmlns:a16="http://schemas.microsoft.com/office/drawing/2014/main" id="{91635AE4-1147-E9CF-D4E3-C9ED5C79A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456"/>
              <a:ext cx="43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400" b="1">
                  <a:latin typeface="Courier New" panose="02070309020205020404" pitchFamily="49" charset="0"/>
                </a:rPr>
                <a:t>0x100</a:t>
              </a:r>
            </a:p>
          </p:txBody>
        </p:sp>
        <p:sp>
          <p:nvSpPr>
            <p:cNvPr id="77842" name="Rectangle 19">
              <a:extLst>
                <a:ext uri="{FF2B5EF4-FFF2-40B4-BE49-F238E27FC236}">
                  <a16:creationId xmlns:a16="http://schemas.microsoft.com/office/drawing/2014/main" id="{2578911A-BAEA-F8AA-959F-65E9C9549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456"/>
              <a:ext cx="43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400" b="1">
                  <a:latin typeface="Courier New" panose="02070309020205020404" pitchFamily="49" charset="0"/>
                </a:rPr>
                <a:t>0x101</a:t>
              </a:r>
            </a:p>
          </p:txBody>
        </p:sp>
        <p:sp>
          <p:nvSpPr>
            <p:cNvPr id="77843" name="Rectangle 20">
              <a:extLst>
                <a:ext uri="{FF2B5EF4-FFF2-40B4-BE49-F238E27FC236}">
                  <a16:creationId xmlns:a16="http://schemas.microsoft.com/office/drawing/2014/main" id="{EFBEB3B4-C44E-1FE2-43EF-23FD89641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456"/>
              <a:ext cx="43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400" b="1">
                  <a:latin typeface="Courier New" panose="02070309020205020404" pitchFamily="49" charset="0"/>
                </a:rPr>
                <a:t>0x102</a:t>
              </a:r>
            </a:p>
          </p:txBody>
        </p:sp>
        <p:sp>
          <p:nvSpPr>
            <p:cNvPr id="77844" name="Rectangle 21">
              <a:extLst>
                <a:ext uri="{FF2B5EF4-FFF2-40B4-BE49-F238E27FC236}">
                  <a16:creationId xmlns:a16="http://schemas.microsoft.com/office/drawing/2014/main" id="{EF82871E-0E8D-F5AE-59A3-8348255E9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43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400" b="1">
                  <a:latin typeface="Courier New" panose="02070309020205020404" pitchFamily="49" charset="0"/>
                </a:rPr>
                <a:t>0x103</a:t>
              </a:r>
            </a:p>
          </p:txBody>
        </p:sp>
        <p:sp>
          <p:nvSpPr>
            <p:cNvPr id="77845" name="Rectangle 22">
              <a:extLst>
                <a:ext uri="{FF2B5EF4-FFF2-40B4-BE49-F238E27FC236}">
                  <a16:creationId xmlns:a16="http://schemas.microsoft.com/office/drawing/2014/main" id="{D42A9A76-1F68-318E-AE6F-9166BF9A3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tr-TR" altLang="tr-TR" sz="1800" b="1">
                <a:solidFill>
                  <a:schemeClr val="bg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77846" name="Rectangle 23">
              <a:extLst>
                <a:ext uri="{FF2B5EF4-FFF2-40B4-BE49-F238E27FC236}">
                  <a16:creationId xmlns:a16="http://schemas.microsoft.com/office/drawing/2014/main" id="{7484980A-6D4C-B201-A308-8F078D3CF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tr-TR" altLang="tr-TR" sz="1800" b="1">
                <a:solidFill>
                  <a:schemeClr val="bg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77847" name="Rectangle 24">
              <a:extLst>
                <a:ext uri="{FF2B5EF4-FFF2-40B4-BE49-F238E27FC236}">
                  <a16:creationId xmlns:a16="http://schemas.microsoft.com/office/drawing/2014/main" id="{50C0C5FA-6ED8-67F6-3359-A8993194C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solidFill>
                    <a:schemeClr val="bg1"/>
                  </a:solidFill>
                  <a:latin typeface="Courier New" panose="02070309020205020404" pitchFamily="49" charset="0"/>
                </a:rPr>
                <a:t>67</a:t>
              </a:r>
            </a:p>
          </p:txBody>
        </p:sp>
        <p:sp>
          <p:nvSpPr>
            <p:cNvPr id="77848" name="Rectangle 25">
              <a:extLst>
                <a:ext uri="{FF2B5EF4-FFF2-40B4-BE49-F238E27FC236}">
                  <a16:creationId xmlns:a16="http://schemas.microsoft.com/office/drawing/2014/main" id="{662CA09E-B784-9ADF-679A-03A60E881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solidFill>
                    <a:schemeClr val="bg1"/>
                  </a:solidFill>
                  <a:latin typeface="Courier New" panose="02070309020205020404" pitchFamily="49" charset="0"/>
                </a:rPr>
                <a:t>45</a:t>
              </a:r>
            </a:p>
          </p:txBody>
        </p:sp>
        <p:sp>
          <p:nvSpPr>
            <p:cNvPr id="77849" name="Rectangle 26">
              <a:extLst>
                <a:ext uri="{FF2B5EF4-FFF2-40B4-BE49-F238E27FC236}">
                  <a16:creationId xmlns:a16="http://schemas.microsoft.com/office/drawing/2014/main" id="{A1656EA0-01D8-1004-3C41-08A9B2BB4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solidFill>
                    <a:schemeClr val="bg1"/>
                  </a:solidFill>
                  <a:latin typeface="Courier New" panose="02070309020205020404" pitchFamily="49" charset="0"/>
                </a:rPr>
                <a:t>23</a:t>
              </a:r>
            </a:p>
          </p:txBody>
        </p:sp>
        <p:sp>
          <p:nvSpPr>
            <p:cNvPr id="77850" name="Rectangle 27">
              <a:extLst>
                <a:ext uri="{FF2B5EF4-FFF2-40B4-BE49-F238E27FC236}">
                  <a16:creationId xmlns:a16="http://schemas.microsoft.com/office/drawing/2014/main" id="{2E6CC7BD-3E8E-CE75-424D-DE235585F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solidFill>
                    <a:schemeClr val="bg1"/>
                  </a:solidFill>
                  <a:latin typeface="Courier New" panose="02070309020205020404" pitchFamily="49" charset="0"/>
                </a:rPr>
                <a:t>01</a:t>
              </a:r>
            </a:p>
          </p:txBody>
        </p:sp>
        <p:sp>
          <p:nvSpPr>
            <p:cNvPr id="77851" name="Rectangle 28">
              <a:extLst>
                <a:ext uri="{FF2B5EF4-FFF2-40B4-BE49-F238E27FC236}">
                  <a16:creationId xmlns:a16="http://schemas.microsoft.com/office/drawing/2014/main" id="{5469E766-AFCC-7CB5-4061-C30BAEA90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tr-TR" altLang="tr-TR" sz="1800" b="1">
                <a:solidFill>
                  <a:schemeClr val="bg1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77852" name="Rectangle 29">
              <a:extLst>
                <a:ext uri="{FF2B5EF4-FFF2-40B4-BE49-F238E27FC236}">
                  <a16:creationId xmlns:a16="http://schemas.microsoft.com/office/drawing/2014/main" id="{989532C2-8CE3-0968-683A-B37403571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tr-TR" altLang="tr-TR" sz="1800" b="1">
                <a:solidFill>
                  <a:schemeClr val="bg1"/>
                </a:solidFill>
                <a:latin typeface="Courier New" panose="02070309020205020404" pitchFamily="49" charset="0"/>
              </a:endParaRPr>
            </a:p>
          </p:txBody>
        </p:sp>
      </p:grpSp>
      <p:sp>
        <p:nvSpPr>
          <p:cNvPr id="808990" name="Rectangle 30">
            <a:extLst>
              <a:ext uri="{FF2B5EF4-FFF2-40B4-BE49-F238E27FC236}">
                <a16:creationId xmlns:a16="http://schemas.microsoft.com/office/drawing/2014/main" id="{5496519F-2D91-686F-689A-E52DDBEAD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13288"/>
            <a:ext cx="177958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solidFill>
                  <a:schemeClr val="tx2"/>
                </a:solidFill>
                <a:latin typeface="Helvetica" panose="020B0604020202020204" pitchFamily="34" charset="0"/>
              </a:rPr>
              <a:t>Big Endian</a:t>
            </a:r>
          </a:p>
        </p:txBody>
      </p:sp>
      <p:sp>
        <p:nvSpPr>
          <p:cNvPr id="808991" name="Rectangle 31">
            <a:extLst>
              <a:ext uri="{FF2B5EF4-FFF2-40B4-BE49-F238E27FC236}">
                <a16:creationId xmlns:a16="http://schemas.microsoft.com/office/drawing/2014/main" id="{3B3D2CBC-0005-4122-8610-5FFAE0F1B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551488"/>
            <a:ext cx="177958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solidFill>
                  <a:schemeClr val="tx2"/>
                </a:solidFill>
                <a:latin typeface="Helvetica" panose="020B0604020202020204" pitchFamily="34" charset="0"/>
              </a:rPr>
              <a:t>Little Endian</a:t>
            </a:r>
          </a:p>
        </p:txBody>
      </p:sp>
      <p:sp>
        <p:nvSpPr>
          <p:cNvPr id="808992" name="Rectangle 32">
            <a:extLst>
              <a:ext uri="{FF2B5EF4-FFF2-40B4-BE49-F238E27FC236}">
                <a16:creationId xmlns:a16="http://schemas.microsoft.com/office/drawing/2014/main" id="{5CCA8394-1E0B-479F-99AA-621B2BBEA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094288"/>
            <a:ext cx="685800" cy="3048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latin typeface="Courier New" panose="02070309020205020404" pitchFamily="49" charset="0"/>
              </a:rPr>
              <a:t>01</a:t>
            </a:r>
          </a:p>
        </p:txBody>
      </p:sp>
      <p:sp>
        <p:nvSpPr>
          <p:cNvPr id="808993" name="Rectangle 33">
            <a:extLst>
              <a:ext uri="{FF2B5EF4-FFF2-40B4-BE49-F238E27FC236}">
                <a16:creationId xmlns:a16="http://schemas.microsoft.com/office/drawing/2014/main" id="{628E4D55-F6A2-ED10-E69E-963577AB5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094288"/>
            <a:ext cx="685800" cy="3048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latin typeface="Courier New" panose="02070309020205020404" pitchFamily="49" charset="0"/>
              </a:rPr>
              <a:t>23</a:t>
            </a:r>
          </a:p>
        </p:txBody>
      </p:sp>
      <p:sp>
        <p:nvSpPr>
          <p:cNvPr id="808994" name="Rectangle 34">
            <a:extLst>
              <a:ext uri="{FF2B5EF4-FFF2-40B4-BE49-F238E27FC236}">
                <a16:creationId xmlns:a16="http://schemas.microsoft.com/office/drawing/2014/main" id="{1AE84C71-9EA7-0361-2972-537413FBD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094288"/>
            <a:ext cx="685800" cy="3048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latin typeface="Courier New" panose="02070309020205020404" pitchFamily="49" charset="0"/>
              </a:rPr>
              <a:t>45</a:t>
            </a:r>
          </a:p>
        </p:txBody>
      </p:sp>
      <p:sp>
        <p:nvSpPr>
          <p:cNvPr id="808995" name="Rectangle 35">
            <a:extLst>
              <a:ext uri="{FF2B5EF4-FFF2-40B4-BE49-F238E27FC236}">
                <a16:creationId xmlns:a16="http://schemas.microsoft.com/office/drawing/2014/main" id="{75E860F2-66B0-A70C-29C1-F90ABC9AB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094288"/>
            <a:ext cx="685800" cy="3048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latin typeface="Courier New" panose="02070309020205020404" pitchFamily="49" charset="0"/>
              </a:rPr>
              <a:t>67</a:t>
            </a:r>
          </a:p>
        </p:txBody>
      </p:sp>
      <p:sp>
        <p:nvSpPr>
          <p:cNvPr id="808996" name="Rectangle 36">
            <a:extLst>
              <a:ext uri="{FF2B5EF4-FFF2-40B4-BE49-F238E27FC236}">
                <a16:creationId xmlns:a16="http://schemas.microsoft.com/office/drawing/2014/main" id="{9D6E86A9-4B7B-45DC-421B-C0B1739A9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932488"/>
            <a:ext cx="685800" cy="3048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latin typeface="Courier New" panose="02070309020205020404" pitchFamily="49" charset="0"/>
              </a:rPr>
              <a:t>67</a:t>
            </a:r>
          </a:p>
        </p:txBody>
      </p:sp>
      <p:sp>
        <p:nvSpPr>
          <p:cNvPr id="808997" name="Rectangle 37">
            <a:extLst>
              <a:ext uri="{FF2B5EF4-FFF2-40B4-BE49-F238E27FC236}">
                <a16:creationId xmlns:a16="http://schemas.microsoft.com/office/drawing/2014/main" id="{629307A5-BBA5-5DF0-563B-D2C20328A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932488"/>
            <a:ext cx="685800" cy="3048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latin typeface="Courier New" panose="02070309020205020404" pitchFamily="49" charset="0"/>
              </a:rPr>
              <a:t>45</a:t>
            </a:r>
          </a:p>
        </p:txBody>
      </p:sp>
      <p:sp>
        <p:nvSpPr>
          <p:cNvPr id="808998" name="Rectangle 38">
            <a:extLst>
              <a:ext uri="{FF2B5EF4-FFF2-40B4-BE49-F238E27FC236}">
                <a16:creationId xmlns:a16="http://schemas.microsoft.com/office/drawing/2014/main" id="{9ED31896-508A-DAF9-895C-9648A6445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932488"/>
            <a:ext cx="685800" cy="3048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latin typeface="Courier New" panose="02070309020205020404" pitchFamily="49" charset="0"/>
              </a:rPr>
              <a:t>23</a:t>
            </a:r>
          </a:p>
        </p:txBody>
      </p:sp>
      <p:sp>
        <p:nvSpPr>
          <p:cNvPr id="808999" name="Rectangle 39">
            <a:extLst>
              <a:ext uri="{FF2B5EF4-FFF2-40B4-BE49-F238E27FC236}">
                <a16:creationId xmlns:a16="http://schemas.microsoft.com/office/drawing/2014/main" id="{2354D346-6DDE-915C-E69E-C3DD92F72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932488"/>
            <a:ext cx="685800" cy="3048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latin typeface="Courier New" panose="02070309020205020404" pitchFamily="49" charset="0"/>
              </a:rPr>
              <a:t>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0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0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0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0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8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8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0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0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08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08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0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08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08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0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3" grpId="0" build="p"/>
      <p:bldP spid="808990" grpId="0"/>
      <p:bldP spid="808991" grpId="0"/>
      <p:bldP spid="808992" grpId="0" animBg="1" autoUpdateAnimBg="0"/>
      <p:bldP spid="808993" grpId="0" animBg="1" autoUpdateAnimBg="0"/>
      <p:bldP spid="808994" grpId="0" animBg="1" autoUpdateAnimBg="0"/>
      <p:bldP spid="808995" grpId="0" animBg="1" autoUpdateAnimBg="0"/>
      <p:bldP spid="808996" grpId="0" animBg="1" autoUpdateAnimBg="0"/>
      <p:bldP spid="808997" grpId="0" animBg="1" autoUpdateAnimBg="0"/>
      <p:bldP spid="808998" grpId="0" animBg="1" autoUpdateAnimBg="0"/>
      <p:bldP spid="808999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7B6BF260-587D-D371-627F-A065F5D46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Representing Integers</a:t>
            </a:r>
            <a:endParaRPr lang="tr-TR" altLang="tr-TR"/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D91FE13A-44DA-A9EE-8FAD-202570BA63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20BF99E-148A-477F-A3B1-B45C4817FD36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47</a:t>
            </a:fld>
            <a:endParaRPr kumimoji="0" lang="en-US" altLang="tr-TR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75A9FFC-3B83-667E-444E-7BBEC3494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385763" indent="-385763">
              <a:spcBef>
                <a:spcPct val="0"/>
              </a:spcBef>
              <a:defRPr/>
            </a:pPr>
            <a:r>
              <a:rPr lang="en-US" altLang="tr-TR" sz="2400" kern="0">
                <a:latin typeface="Courier New" panose="02070309020205020404" pitchFamily="49" charset="0"/>
              </a:rPr>
              <a:t>int A = 15213;</a:t>
            </a:r>
          </a:p>
          <a:p>
            <a:pPr marL="385763" indent="-385763">
              <a:spcBef>
                <a:spcPct val="0"/>
              </a:spcBef>
              <a:defRPr/>
            </a:pPr>
            <a:r>
              <a:rPr lang="en-US" altLang="tr-TR" sz="2400" kern="0">
                <a:latin typeface="Courier New" panose="02070309020205020404" pitchFamily="49" charset="0"/>
              </a:rPr>
              <a:t>int B = -15213;</a:t>
            </a:r>
          </a:p>
          <a:p>
            <a:pPr marL="385763" indent="-385763">
              <a:spcBef>
                <a:spcPct val="0"/>
              </a:spcBef>
              <a:defRPr/>
            </a:pPr>
            <a:r>
              <a:rPr lang="en-US" altLang="tr-TR" sz="2400" kern="0">
                <a:latin typeface="Courier New" panose="02070309020205020404" pitchFamily="49" charset="0"/>
              </a:rPr>
              <a:t>long int C = 15213;</a:t>
            </a:r>
            <a:endParaRPr lang="en-US" altLang="tr-TR" sz="2400" kern="0" dirty="0">
              <a:latin typeface="Courier New" panose="02070309020205020404" pitchFamily="49" charset="0"/>
            </a:endParaRPr>
          </a:p>
        </p:txBody>
      </p:sp>
      <p:sp>
        <p:nvSpPr>
          <p:cNvPr id="78853" name="Text Box 4">
            <a:extLst>
              <a:ext uri="{FF2B5EF4-FFF2-40B4-BE49-F238E27FC236}">
                <a16:creationId xmlns:a16="http://schemas.microsoft.com/office/drawing/2014/main" id="{7510F2DC-00B0-AF61-6AFB-18DD59EF8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850" y="1119188"/>
            <a:ext cx="3962400" cy="1230312"/>
          </a:xfrm>
          <a:prstGeom prst="rect">
            <a:avLst/>
          </a:prstGeom>
          <a:solidFill>
            <a:srgbClr val="FFFF99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084263" algn="l"/>
              </a:tabLs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084263" algn="l"/>
              </a:tabLst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084263" algn="l"/>
              </a:tabLst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Decimal:	</a:t>
            </a:r>
            <a:r>
              <a:rPr kumimoji="0" lang="en-US" altLang="tr-TR" sz="1800" b="1">
                <a:latin typeface="Courier New" panose="02070309020205020404" pitchFamily="49" charset="0"/>
              </a:rPr>
              <a:t>15213</a:t>
            </a:r>
            <a:endParaRPr kumimoji="0" lang="en-US" altLang="tr-TR" sz="1800" b="1">
              <a:latin typeface="Helvetica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Binary:</a:t>
            </a:r>
            <a:r>
              <a:rPr kumimoji="0" lang="en-US" altLang="tr-TR" sz="1800" b="1">
                <a:latin typeface="Courier New" panose="02070309020205020404" pitchFamily="49" charset="0"/>
              </a:rPr>
              <a:t>  	0011 1011 0110 1101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Hex:</a:t>
            </a:r>
            <a:r>
              <a:rPr kumimoji="0" lang="en-US" altLang="tr-TR" sz="1800" b="1">
                <a:latin typeface="Courier New" panose="02070309020205020404" pitchFamily="49" charset="0"/>
              </a:rPr>
              <a:t>  	  3    B    6    D</a:t>
            </a:r>
          </a:p>
        </p:txBody>
      </p:sp>
      <p:grpSp>
        <p:nvGrpSpPr>
          <p:cNvPr id="78854" name="Group 5">
            <a:extLst>
              <a:ext uri="{FF2B5EF4-FFF2-40B4-BE49-F238E27FC236}">
                <a16:creationId xmlns:a16="http://schemas.microsoft.com/office/drawing/2014/main" id="{8D9D8594-54CD-FF15-6CB8-01959617EC90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436813"/>
            <a:ext cx="1692275" cy="1677987"/>
            <a:chOff x="432" y="1775"/>
            <a:chExt cx="1066" cy="1057"/>
          </a:xfrm>
        </p:grpSpPr>
        <p:grpSp>
          <p:nvGrpSpPr>
            <p:cNvPr id="78924" name="Group 6">
              <a:extLst>
                <a:ext uri="{FF2B5EF4-FFF2-40B4-BE49-F238E27FC236}">
                  <a16:creationId xmlns:a16="http://schemas.microsoft.com/office/drawing/2014/main" id="{D9B81FAD-4543-6D10-7ABC-B51B837595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78926" name="Rectangle 7">
                <a:extLst>
                  <a:ext uri="{FF2B5EF4-FFF2-40B4-BE49-F238E27FC236}">
                    <a16:creationId xmlns:a16="http://schemas.microsoft.com/office/drawing/2014/main" id="{383189D1-0231-AC20-5FDA-D11FE878E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6D</a:t>
                </a:r>
              </a:p>
            </p:txBody>
          </p:sp>
          <p:sp>
            <p:nvSpPr>
              <p:cNvPr id="78927" name="Rectangle 8">
                <a:extLst>
                  <a:ext uri="{FF2B5EF4-FFF2-40B4-BE49-F238E27FC236}">
                    <a16:creationId xmlns:a16="http://schemas.microsoft.com/office/drawing/2014/main" id="{2388E64E-C390-11BD-1D14-D84B3DB03F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3B</a:t>
                </a:r>
              </a:p>
            </p:txBody>
          </p:sp>
          <p:sp>
            <p:nvSpPr>
              <p:cNvPr id="78928" name="Rectangle 9">
                <a:extLst>
                  <a:ext uri="{FF2B5EF4-FFF2-40B4-BE49-F238E27FC236}">
                    <a16:creationId xmlns:a16="http://schemas.microsoft.com/office/drawing/2014/main" id="{B3A5894D-A035-63C0-BABD-606DEBFA69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78929" name="Rectangle 10">
                <a:extLst>
                  <a:ext uri="{FF2B5EF4-FFF2-40B4-BE49-F238E27FC236}">
                    <a16:creationId xmlns:a16="http://schemas.microsoft.com/office/drawing/2014/main" id="{C47D7DD1-3A41-6BA2-48CD-5BD5B3EB6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00</a:t>
                </a:r>
              </a:p>
            </p:txBody>
          </p:sp>
        </p:grpSp>
        <p:sp>
          <p:nvSpPr>
            <p:cNvPr id="78925" name="Text Box 11">
              <a:extLst>
                <a:ext uri="{FF2B5EF4-FFF2-40B4-BE49-F238E27FC236}">
                  <a16:creationId xmlns:a16="http://schemas.microsoft.com/office/drawing/2014/main" id="{C0A10012-F204-57E8-613D-2B27A5517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75"/>
              <a:ext cx="106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Helvetica" panose="020B0604020202020204" pitchFamily="34" charset="0"/>
                </a:rPr>
                <a:t>Linux/Alpha </a:t>
              </a:r>
              <a:r>
                <a:rPr kumimoji="0" lang="en-US" altLang="tr-TR" sz="1800" b="1">
                  <a:latin typeface="Courier New" panose="02070309020205020404" pitchFamily="49" charset="0"/>
                </a:rPr>
                <a:t>A</a:t>
              </a:r>
              <a:endParaRPr kumimoji="0" lang="en-US" altLang="tr-TR" sz="1800" b="1">
                <a:latin typeface="Helvetica" panose="020B0604020202020204" pitchFamily="34" charset="0"/>
              </a:endParaRPr>
            </a:p>
          </p:txBody>
        </p:sp>
      </p:grpSp>
      <p:grpSp>
        <p:nvGrpSpPr>
          <p:cNvPr id="78855" name="Group 12">
            <a:extLst>
              <a:ext uri="{FF2B5EF4-FFF2-40B4-BE49-F238E27FC236}">
                <a16:creationId xmlns:a16="http://schemas.microsoft.com/office/drawing/2014/main" id="{5650C49A-3EF1-3D80-6D6A-86C147C77787}"/>
              </a:ext>
            </a:extLst>
          </p:cNvPr>
          <p:cNvGrpSpPr>
            <a:grpSpLocks/>
          </p:cNvGrpSpPr>
          <p:nvPr/>
        </p:nvGrpSpPr>
        <p:grpSpPr bwMode="auto">
          <a:xfrm>
            <a:off x="2501900" y="2436813"/>
            <a:ext cx="815975" cy="1677987"/>
            <a:chOff x="1576" y="1775"/>
            <a:chExt cx="514" cy="1057"/>
          </a:xfrm>
        </p:grpSpPr>
        <p:grpSp>
          <p:nvGrpSpPr>
            <p:cNvPr id="78918" name="Group 13">
              <a:extLst>
                <a:ext uri="{FF2B5EF4-FFF2-40B4-BE49-F238E27FC236}">
                  <a16:creationId xmlns:a16="http://schemas.microsoft.com/office/drawing/2014/main" id="{3F7E1816-D94B-6931-FFAA-390BDD5527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2064"/>
              <a:ext cx="384" cy="768"/>
              <a:chOff x="1632" y="2064"/>
              <a:chExt cx="384" cy="768"/>
            </a:xfrm>
          </p:grpSpPr>
          <p:sp>
            <p:nvSpPr>
              <p:cNvPr id="78920" name="Rectangle 14">
                <a:extLst>
                  <a:ext uri="{FF2B5EF4-FFF2-40B4-BE49-F238E27FC236}">
                    <a16:creationId xmlns:a16="http://schemas.microsoft.com/office/drawing/2014/main" id="{8F666F96-9B8E-BE4B-592F-DDD54AEBB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3B</a:t>
                </a:r>
              </a:p>
            </p:txBody>
          </p:sp>
          <p:sp>
            <p:nvSpPr>
              <p:cNvPr id="78921" name="Rectangle 15">
                <a:extLst>
                  <a:ext uri="{FF2B5EF4-FFF2-40B4-BE49-F238E27FC236}">
                    <a16:creationId xmlns:a16="http://schemas.microsoft.com/office/drawing/2014/main" id="{F39F9444-6617-1E20-5172-B2C82847D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6D</a:t>
                </a:r>
              </a:p>
            </p:txBody>
          </p:sp>
          <p:sp>
            <p:nvSpPr>
              <p:cNvPr id="78922" name="Rectangle 16">
                <a:extLst>
                  <a:ext uri="{FF2B5EF4-FFF2-40B4-BE49-F238E27FC236}">
                    <a16:creationId xmlns:a16="http://schemas.microsoft.com/office/drawing/2014/main" id="{241415FC-42C1-6D43-E897-DB6964F43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78923" name="Rectangle 17">
                <a:extLst>
                  <a:ext uri="{FF2B5EF4-FFF2-40B4-BE49-F238E27FC236}">
                    <a16:creationId xmlns:a16="http://schemas.microsoft.com/office/drawing/2014/main" id="{887FE39F-8F9F-52B4-B82D-8793141B6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00</a:t>
                </a:r>
              </a:p>
            </p:txBody>
          </p:sp>
        </p:grpSp>
        <p:sp>
          <p:nvSpPr>
            <p:cNvPr id="78919" name="Text Box 18">
              <a:extLst>
                <a:ext uri="{FF2B5EF4-FFF2-40B4-BE49-F238E27FC236}">
                  <a16:creationId xmlns:a16="http://schemas.microsoft.com/office/drawing/2014/main" id="{BE97D4BE-B81A-BFB2-5B33-47DA28061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6" y="1775"/>
              <a:ext cx="5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Helvetica" panose="020B0604020202020204" pitchFamily="34" charset="0"/>
                </a:rPr>
                <a:t>Sun </a:t>
              </a:r>
              <a:r>
                <a:rPr kumimoji="0" lang="en-US" altLang="tr-TR" sz="1800" b="1">
                  <a:latin typeface="Courier New" panose="02070309020205020404" pitchFamily="49" charset="0"/>
                </a:rPr>
                <a:t>A</a:t>
              </a:r>
              <a:endParaRPr kumimoji="0" lang="en-US" altLang="tr-TR" sz="1800" b="1">
                <a:latin typeface="Helvetica" panose="020B0604020202020204" pitchFamily="34" charset="0"/>
              </a:endParaRP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28D8844A-DC17-7114-1648-2A7E9CF319A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048000"/>
            <a:ext cx="1066800" cy="914400"/>
            <a:chOff x="960" y="1920"/>
            <a:chExt cx="672" cy="576"/>
          </a:xfrm>
        </p:grpSpPr>
        <p:sp>
          <p:nvSpPr>
            <p:cNvPr id="78914" name="Line 20">
              <a:extLst>
                <a:ext uri="{FF2B5EF4-FFF2-40B4-BE49-F238E27FC236}">
                  <a16:creationId xmlns:a16="http://schemas.microsoft.com/office/drawing/2014/main" id="{CE49AA25-A2EE-ACD0-609D-88F35FAF68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920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15" name="Line 21">
              <a:extLst>
                <a:ext uri="{FF2B5EF4-FFF2-40B4-BE49-F238E27FC236}">
                  <a16:creationId xmlns:a16="http://schemas.microsoft.com/office/drawing/2014/main" id="{7DD191EA-53A0-15D8-4663-62DD794E84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112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16" name="Line 22">
              <a:extLst>
                <a:ext uri="{FF2B5EF4-FFF2-40B4-BE49-F238E27FC236}">
                  <a16:creationId xmlns:a16="http://schemas.microsoft.com/office/drawing/2014/main" id="{8FC3D1BC-EEF8-8642-B7BD-54FBE346FA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2112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17" name="Line 23">
              <a:extLst>
                <a:ext uri="{FF2B5EF4-FFF2-40B4-BE49-F238E27FC236}">
                  <a16:creationId xmlns:a16="http://schemas.microsoft.com/office/drawing/2014/main" id="{807EB384-F769-A86B-5F8D-2519B050EC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1920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8857" name="Group 24">
            <a:extLst>
              <a:ext uri="{FF2B5EF4-FFF2-40B4-BE49-F238E27FC236}">
                <a16:creationId xmlns:a16="http://schemas.microsoft.com/office/drawing/2014/main" id="{EC1E05D6-4770-EBCE-8946-A2CD953C7585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494213"/>
            <a:ext cx="1692275" cy="1677987"/>
            <a:chOff x="432" y="1775"/>
            <a:chExt cx="1066" cy="1057"/>
          </a:xfrm>
        </p:grpSpPr>
        <p:grpSp>
          <p:nvGrpSpPr>
            <p:cNvPr id="78908" name="Group 25">
              <a:extLst>
                <a:ext uri="{FF2B5EF4-FFF2-40B4-BE49-F238E27FC236}">
                  <a16:creationId xmlns:a16="http://schemas.microsoft.com/office/drawing/2014/main" id="{68D2808B-8630-4944-A9F9-247A4C08C8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78910" name="Rectangle 26">
                <a:extLst>
                  <a:ext uri="{FF2B5EF4-FFF2-40B4-BE49-F238E27FC236}">
                    <a16:creationId xmlns:a16="http://schemas.microsoft.com/office/drawing/2014/main" id="{BBD27E8F-2E08-5693-CDBF-6074B3456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93</a:t>
                </a:r>
              </a:p>
            </p:txBody>
          </p:sp>
          <p:sp>
            <p:nvSpPr>
              <p:cNvPr id="78911" name="Rectangle 27">
                <a:extLst>
                  <a:ext uri="{FF2B5EF4-FFF2-40B4-BE49-F238E27FC236}">
                    <a16:creationId xmlns:a16="http://schemas.microsoft.com/office/drawing/2014/main" id="{0E2678BA-AAB4-8920-1AFD-3A4EB419C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C4</a:t>
                </a:r>
              </a:p>
            </p:txBody>
          </p:sp>
          <p:sp>
            <p:nvSpPr>
              <p:cNvPr id="78912" name="Rectangle 28">
                <a:extLst>
                  <a:ext uri="{FF2B5EF4-FFF2-40B4-BE49-F238E27FC236}">
                    <a16:creationId xmlns:a16="http://schemas.microsoft.com/office/drawing/2014/main" id="{CDF1E12E-4C4E-0419-5CC0-BADFCD003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FF</a:t>
                </a:r>
              </a:p>
            </p:txBody>
          </p:sp>
          <p:sp>
            <p:nvSpPr>
              <p:cNvPr id="78913" name="Rectangle 29">
                <a:extLst>
                  <a:ext uri="{FF2B5EF4-FFF2-40B4-BE49-F238E27FC236}">
                    <a16:creationId xmlns:a16="http://schemas.microsoft.com/office/drawing/2014/main" id="{57414120-26DE-FA65-4885-A3246D496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FF</a:t>
                </a:r>
              </a:p>
            </p:txBody>
          </p:sp>
        </p:grpSp>
        <p:sp>
          <p:nvSpPr>
            <p:cNvPr id="78909" name="Text Box 30">
              <a:extLst>
                <a:ext uri="{FF2B5EF4-FFF2-40B4-BE49-F238E27FC236}">
                  <a16:creationId xmlns:a16="http://schemas.microsoft.com/office/drawing/2014/main" id="{586C708E-F768-0AAF-1FF4-844E73542A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75"/>
              <a:ext cx="106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Helvetica" panose="020B0604020202020204" pitchFamily="34" charset="0"/>
                </a:rPr>
                <a:t>Linux/Alpha </a:t>
              </a:r>
              <a:r>
                <a:rPr kumimoji="0" lang="en-US" altLang="tr-TR" sz="1800" b="1">
                  <a:latin typeface="Courier New" panose="02070309020205020404" pitchFamily="49" charset="0"/>
                </a:rPr>
                <a:t>B</a:t>
              </a:r>
              <a:endParaRPr kumimoji="0" lang="en-US" altLang="tr-TR" sz="1800" b="1">
                <a:latin typeface="Helvetica" panose="020B0604020202020204" pitchFamily="34" charset="0"/>
              </a:endParaRPr>
            </a:p>
          </p:txBody>
        </p:sp>
      </p:grpSp>
      <p:grpSp>
        <p:nvGrpSpPr>
          <p:cNvPr id="78858" name="Group 31">
            <a:extLst>
              <a:ext uri="{FF2B5EF4-FFF2-40B4-BE49-F238E27FC236}">
                <a16:creationId xmlns:a16="http://schemas.microsoft.com/office/drawing/2014/main" id="{5F855F83-9D27-2DE6-8957-4B022059C3EB}"/>
              </a:ext>
            </a:extLst>
          </p:cNvPr>
          <p:cNvGrpSpPr>
            <a:grpSpLocks/>
          </p:cNvGrpSpPr>
          <p:nvPr/>
        </p:nvGrpSpPr>
        <p:grpSpPr bwMode="auto">
          <a:xfrm>
            <a:off x="2501900" y="4494213"/>
            <a:ext cx="815975" cy="1677987"/>
            <a:chOff x="1576" y="1775"/>
            <a:chExt cx="514" cy="1057"/>
          </a:xfrm>
        </p:grpSpPr>
        <p:grpSp>
          <p:nvGrpSpPr>
            <p:cNvPr id="78902" name="Group 32">
              <a:extLst>
                <a:ext uri="{FF2B5EF4-FFF2-40B4-BE49-F238E27FC236}">
                  <a16:creationId xmlns:a16="http://schemas.microsoft.com/office/drawing/2014/main" id="{E815D0A6-90FF-81F3-DA3E-920D69D4AA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2064"/>
              <a:ext cx="384" cy="768"/>
              <a:chOff x="1632" y="2064"/>
              <a:chExt cx="384" cy="768"/>
            </a:xfrm>
          </p:grpSpPr>
          <p:sp>
            <p:nvSpPr>
              <p:cNvPr id="78904" name="Rectangle 33">
                <a:extLst>
                  <a:ext uri="{FF2B5EF4-FFF2-40B4-BE49-F238E27FC236}">
                    <a16:creationId xmlns:a16="http://schemas.microsoft.com/office/drawing/2014/main" id="{C922127D-0D58-6FD1-C355-1696CD891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C4</a:t>
                </a:r>
              </a:p>
            </p:txBody>
          </p:sp>
          <p:sp>
            <p:nvSpPr>
              <p:cNvPr id="78905" name="Rectangle 34">
                <a:extLst>
                  <a:ext uri="{FF2B5EF4-FFF2-40B4-BE49-F238E27FC236}">
                    <a16:creationId xmlns:a16="http://schemas.microsoft.com/office/drawing/2014/main" id="{0B536E5D-2328-0545-69DD-212C44779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93</a:t>
                </a:r>
              </a:p>
            </p:txBody>
          </p:sp>
          <p:sp>
            <p:nvSpPr>
              <p:cNvPr id="78906" name="Rectangle 35">
                <a:extLst>
                  <a:ext uri="{FF2B5EF4-FFF2-40B4-BE49-F238E27FC236}">
                    <a16:creationId xmlns:a16="http://schemas.microsoft.com/office/drawing/2014/main" id="{257E8FEA-A93D-E58B-BA8F-1ED1EE0BD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FF</a:t>
                </a:r>
              </a:p>
            </p:txBody>
          </p:sp>
          <p:sp>
            <p:nvSpPr>
              <p:cNvPr id="78907" name="Rectangle 36">
                <a:extLst>
                  <a:ext uri="{FF2B5EF4-FFF2-40B4-BE49-F238E27FC236}">
                    <a16:creationId xmlns:a16="http://schemas.microsoft.com/office/drawing/2014/main" id="{87D73C1B-6EE5-6244-116C-73BE2DA11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FF</a:t>
                </a:r>
              </a:p>
            </p:txBody>
          </p:sp>
        </p:grpSp>
        <p:sp>
          <p:nvSpPr>
            <p:cNvPr id="78903" name="Text Box 37">
              <a:extLst>
                <a:ext uri="{FF2B5EF4-FFF2-40B4-BE49-F238E27FC236}">
                  <a16:creationId xmlns:a16="http://schemas.microsoft.com/office/drawing/2014/main" id="{50279D0F-A15A-0392-AEE2-D03AFDD906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6" y="1775"/>
              <a:ext cx="5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Helvetica" panose="020B0604020202020204" pitchFamily="34" charset="0"/>
                </a:rPr>
                <a:t>Sun </a:t>
              </a:r>
              <a:r>
                <a:rPr kumimoji="0" lang="en-US" altLang="tr-TR" sz="1800" b="1">
                  <a:latin typeface="Courier New" panose="02070309020205020404" pitchFamily="49" charset="0"/>
                </a:rPr>
                <a:t>B</a:t>
              </a:r>
              <a:endParaRPr kumimoji="0" lang="en-US" altLang="tr-TR" sz="1800" b="1">
                <a:latin typeface="Helvetica" panose="020B0604020202020204" pitchFamily="34" charset="0"/>
              </a:endParaRPr>
            </a:p>
          </p:txBody>
        </p:sp>
      </p:grpSp>
      <p:grpSp>
        <p:nvGrpSpPr>
          <p:cNvPr id="40" name="Group 38">
            <a:extLst>
              <a:ext uri="{FF2B5EF4-FFF2-40B4-BE49-F238E27FC236}">
                <a16:creationId xmlns:a16="http://schemas.microsoft.com/office/drawing/2014/main" id="{8CA0FE12-9F96-4F49-A6B6-3395028D018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105400"/>
            <a:ext cx="1066800" cy="914400"/>
            <a:chOff x="960" y="3216"/>
            <a:chExt cx="672" cy="576"/>
          </a:xfrm>
        </p:grpSpPr>
        <p:sp>
          <p:nvSpPr>
            <p:cNvPr id="78898" name="Line 39">
              <a:extLst>
                <a:ext uri="{FF2B5EF4-FFF2-40B4-BE49-F238E27FC236}">
                  <a16:creationId xmlns:a16="http://schemas.microsoft.com/office/drawing/2014/main" id="{4E62D03A-76AA-D22E-E357-31E5543CE8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3216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899" name="Line 40">
              <a:extLst>
                <a:ext uri="{FF2B5EF4-FFF2-40B4-BE49-F238E27FC236}">
                  <a16:creationId xmlns:a16="http://schemas.microsoft.com/office/drawing/2014/main" id="{FC42C89F-4395-45EA-20F1-10987BC11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3408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00" name="Line 41">
              <a:extLst>
                <a:ext uri="{FF2B5EF4-FFF2-40B4-BE49-F238E27FC236}">
                  <a16:creationId xmlns:a16="http://schemas.microsoft.com/office/drawing/2014/main" id="{A225EE71-973B-33D2-AE94-6226CEEC3B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3408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901" name="Line 42">
              <a:extLst>
                <a:ext uri="{FF2B5EF4-FFF2-40B4-BE49-F238E27FC236}">
                  <a16:creationId xmlns:a16="http://schemas.microsoft.com/office/drawing/2014/main" id="{98FCFEF7-8B9B-9645-C9D7-0C54E15E83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3216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8860" name="Text Box 43">
            <a:extLst>
              <a:ext uri="{FF2B5EF4-FFF2-40B4-BE49-F238E27FC236}">
                <a16:creationId xmlns:a16="http://schemas.microsoft.com/office/drawing/2014/main" id="{795B05BF-A254-3088-F4C2-EABA323BB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865813"/>
            <a:ext cx="3903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Two’s complement representation</a:t>
            </a:r>
          </a:p>
        </p:txBody>
      </p:sp>
      <p:sp>
        <p:nvSpPr>
          <p:cNvPr id="78861" name="Line 44">
            <a:extLst>
              <a:ext uri="{FF2B5EF4-FFF2-40B4-BE49-F238E27FC236}">
                <a16:creationId xmlns:a16="http://schemas.microsoft.com/office/drawing/2014/main" id="{FF064C20-0C61-D41B-C367-E27758DE42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52800" y="5638800"/>
            <a:ext cx="9144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8862" name="Group 45">
            <a:extLst>
              <a:ext uri="{FF2B5EF4-FFF2-40B4-BE49-F238E27FC236}">
                <a16:creationId xmlns:a16="http://schemas.microsoft.com/office/drawing/2014/main" id="{5C424690-A61D-9940-A134-40E7B5CABB63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4191000"/>
            <a:ext cx="609600" cy="1219200"/>
            <a:chOff x="4272" y="2832"/>
            <a:chExt cx="384" cy="768"/>
          </a:xfrm>
        </p:grpSpPr>
        <p:sp>
          <p:nvSpPr>
            <p:cNvPr id="78894" name="Rectangle 46">
              <a:extLst>
                <a:ext uri="{FF2B5EF4-FFF2-40B4-BE49-F238E27FC236}">
                  <a16:creationId xmlns:a16="http://schemas.microsoft.com/office/drawing/2014/main" id="{462AE9FC-1C53-F955-F126-68E7B6DB0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83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00</a:t>
              </a:r>
            </a:p>
          </p:txBody>
        </p:sp>
        <p:sp>
          <p:nvSpPr>
            <p:cNvPr id="78895" name="Rectangle 47">
              <a:extLst>
                <a:ext uri="{FF2B5EF4-FFF2-40B4-BE49-F238E27FC236}">
                  <a16:creationId xmlns:a16="http://schemas.microsoft.com/office/drawing/2014/main" id="{58D8D985-14A1-37B0-1C67-1B7B1BDCC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02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00</a:t>
              </a:r>
            </a:p>
          </p:txBody>
        </p:sp>
        <p:sp>
          <p:nvSpPr>
            <p:cNvPr id="78896" name="Rectangle 48">
              <a:extLst>
                <a:ext uri="{FF2B5EF4-FFF2-40B4-BE49-F238E27FC236}">
                  <a16:creationId xmlns:a16="http://schemas.microsoft.com/office/drawing/2014/main" id="{45DF1772-717E-7510-8868-637D3153F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21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00</a:t>
              </a:r>
            </a:p>
          </p:txBody>
        </p:sp>
        <p:sp>
          <p:nvSpPr>
            <p:cNvPr id="78897" name="Rectangle 49">
              <a:extLst>
                <a:ext uri="{FF2B5EF4-FFF2-40B4-BE49-F238E27FC236}">
                  <a16:creationId xmlns:a16="http://schemas.microsoft.com/office/drawing/2014/main" id="{E6302095-3D2C-18E1-89A0-1E7726233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40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00</a:t>
              </a:r>
            </a:p>
          </p:txBody>
        </p:sp>
      </p:grpSp>
      <p:grpSp>
        <p:nvGrpSpPr>
          <p:cNvPr id="78863" name="Group 50">
            <a:extLst>
              <a:ext uri="{FF2B5EF4-FFF2-40B4-BE49-F238E27FC236}">
                <a16:creationId xmlns:a16="http://schemas.microsoft.com/office/drawing/2014/main" id="{92D9CD16-23C9-C9DA-9C86-DF97AEA6279F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513013"/>
            <a:ext cx="1019175" cy="1677987"/>
            <a:chOff x="432" y="1775"/>
            <a:chExt cx="642" cy="1057"/>
          </a:xfrm>
        </p:grpSpPr>
        <p:grpSp>
          <p:nvGrpSpPr>
            <p:cNvPr id="78888" name="Group 51">
              <a:extLst>
                <a:ext uri="{FF2B5EF4-FFF2-40B4-BE49-F238E27FC236}">
                  <a16:creationId xmlns:a16="http://schemas.microsoft.com/office/drawing/2014/main" id="{8F6C6863-5D65-8AA2-B20A-8DAB782A23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78890" name="Rectangle 52">
                <a:extLst>
                  <a:ext uri="{FF2B5EF4-FFF2-40B4-BE49-F238E27FC236}">
                    <a16:creationId xmlns:a16="http://schemas.microsoft.com/office/drawing/2014/main" id="{D69C58AC-D600-FB6B-F2D8-C5381596D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6D</a:t>
                </a:r>
              </a:p>
            </p:txBody>
          </p:sp>
          <p:sp>
            <p:nvSpPr>
              <p:cNvPr id="78891" name="Rectangle 53">
                <a:extLst>
                  <a:ext uri="{FF2B5EF4-FFF2-40B4-BE49-F238E27FC236}">
                    <a16:creationId xmlns:a16="http://schemas.microsoft.com/office/drawing/2014/main" id="{26FE8FCC-2DF3-FD90-186F-5E7B07761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3B</a:t>
                </a:r>
              </a:p>
            </p:txBody>
          </p:sp>
          <p:sp>
            <p:nvSpPr>
              <p:cNvPr id="78892" name="Rectangle 54">
                <a:extLst>
                  <a:ext uri="{FF2B5EF4-FFF2-40B4-BE49-F238E27FC236}">
                    <a16:creationId xmlns:a16="http://schemas.microsoft.com/office/drawing/2014/main" id="{8212A959-07FA-1CCB-46D4-2355BEB63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78893" name="Rectangle 55">
                <a:extLst>
                  <a:ext uri="{FF2B5EF4-FFF2-40B4-BE49-F238E27FC236}">
                    <a16:creationId xmlns:a16="http://schemas.microsoft.com/office/drawing/2014/main" id="{AFC9209F-7553-FAC9-60BB-A11F345BF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00</a:t>
                </a:r>
              </a:p>
            </p:txBody>
          </p:sp>
        </p:grpSp>
        <p:sp>
          <p:nvSpPr>
            <p:cNvPr id="78889" name="Text Box 56">
              <a:extLst>
                <a:ext uri="{FF2B5EF4-FFF2-40B4-BE49-F238E27FC236}">
                  <a16:creationId xmlns:a16="http://schemas.microsoft.com/office/drawing/2014/main" id="{E9380046-90CB-0CCB-CED2-C19E3F1A86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75"/>
              <a:ext cx="6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Helvetica" panose="020B0604020202020204" pitchFamily="34" charset="0"/>
                </a:rPr>
                <a:t>Alpha </a:t>
              </a:r>
              <a:r>
                <a:rPr kumimoji="0" lang="en-US" altLang="tr-TR" sz="1800" b="1">
                  <a:latin typeface="Courier New" panose="02070309020205020404" pitchFamily="49" charset="0"/>
                </a:rPr>
                <a:t>C</a:t>
              </a:r>
              <a:endParaRPr kumimoji="0" lang="en-US" altLang="tr-TR" sz="1800" b="1">
                <a:latin typeface="Helvetica" panose="020B0604020202020204" pitchFamily="34" charset="0"/>
              </a:endParaRPr>
            </a:p>
          </p:txBody>
        </p:sp>
      </p:grpSp>
      <p:grpSp>
        <p:nvGrpSpPr>
          <p:cNvPr id="78864" name="Group 57">
            <a:extLst>
              <a:ext uri="{FF2B5EF4-FFF2-40B4-BE49-F238E27FC236}">
                <a16:creationId xmlns:a16="http://schemas.microsoft.com/office/drawing/2014/main" id="{2B2F1C11-E112-FB23-E85F-FAA4176CD706}"/>
              </a:ext>
            </a:extLst>
          </p:cNvPr>
          <p:cNvGrpSpPr>
            <a:grpSpLocks/>
          </p:cNvGrpSpPr>
          <p:nvPr/>
        </p:nvGrpSpPr>
        <p:grpSpPr bwMode="auto">
          <a:xfrm>
            <a:off x="7912100" y="2513013"/>
            <a:ext cx="815975" cy="1677987"/>
            <a:chOff x="1576" y="1775"/>
            <a:chExt cx="514" cy="1057"/>
          </a:xfrm>
        </p:grpSpPr>
        <p:grpSp>
          <p:nvGrpSpPr>
            <p:cNvPr id="78882" name="Group 58">
              <a:extLst>
                <a:ext uri="{FF2B5EF4-FFF2-40B4-BE49-F238E27FC236}">
                  <a16:creationId xmlns:a16="http://schemas.microsoft.com/office/drawing/2014/main" id="{622C52AA-5B7D-A826-0DBA-AC80693B19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2064"/>
              <a:ext cx="384" cy="768"/>
              <a:chOff x="1632" y="2064"/>
              <a:chExt cx="384" cy="768"/>
            </a:xfrm>
          </p:grpSpPr>
          <p:sp>
            <p:nvSpPr>
              <p:cNvPr id="78884" name="Rectangle 59">
                <a:extLst>
                  <a:ext uri="{FF2B5EF4-FFF2-40B4-BE49-F238E27FC236}">
                    <a16:creationId xmlns:a16="http://schemas.microsoft.com/office/drawing/2014/main" id="{C2779DEF-0C59-5DD8-B0CF-940463E49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3B</a:t>
                </a:r>
              </a:p>
            </p:txBody>
          </p:sp>
          <p:sp>
            <p:nvSpPr>
              <p:cNvPr id="78885" name="Rectangle 60">
                <a:extLst>
                  <a:ext uri="{FF2B5EF4-FFF2-40B4-BE49-F238E27FC236}">
                    <a16:creationId xmlns:a16="http://schemas.microsoft.com/office/drawing/2014/main" id="{5E54E082-ACA6-43D0-37C2-87FC2F9B0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6D</a:t>
                </a:r>
              </a:p>
            </p:txBody>
          </p:sp>
          <p:sp>
            <p:nvSpPr>
              <p:cNvPr id="78886" name="Rectangle 61">
                <a:extLst>
                  <a:ext uri="{FF2B5EF4-FFF2-40B4-BE49-F238E27FC236}">
                    <a16:creationId xmlns:a16="http://schemas.microsoft.com/office/drawing/2014/main" id="{1BA38069-B1C2-72C2-0DC0-7525D6FC1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78887" name="Rectangle 62">
                <a:extLst>
                  <a:ext uri="{FF2B5EF4-FFF2-40B4-BE49-F238E27FC236}">
                    <a16:creationId xmlns:a16="http://schemas.microsoft.com/office/drawing/2014/main" id="{179FC8CD-8B26-7D4E-74BC-7FA22259F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00</a:t>
                </a:r>
              </a:p>
            </p:txBody>
          </p:sp>
        </p:grpSp>
        <p:sp>
          <p:nvSpPr>
            <p:cNvPr id="78883" name="Text Box 63">
              <a:extLst>
                <a:ext uri="{FF2B5EF4-FFF2-40B4-BE49-F238E27FC236}">
                  <a16:creationId xmlns:a16="http://schemas.microsoft.com/office/drawing/2014/main" id="{8E75B598-74E2-508B-9DFB-5B468C22C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6" y="1775"/>
              <a:ext cx="5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Helvetica" panose="020B0604020202020204" pitchFamily="34" charset="0"/>
                </a:rPr>
                <a:t>Sun </a:t>
              </a:r>
              <a:r>
                <a:rPr kumimoji="0" lang="en-US" altLang="tr-TR" sz="1800" b="1">
                  <a:latin typeface="Courier New" panose="02070309020205020404" pitchFamily="49" charset="0"/>
                </a:rPr>
                <a:t>C</a:t>
              </a:r>
              <a:endParaRPr kumimoji="0" lang="en-US" altLang="tr-TR" sz="1800" b="1">
                <a:latin typeface="Helvetica" panose="020B0604020202020204" pitchFamily="34" charset="0"/>
              </a:endParaRPr>
            </a:p>
          </p:txBody>
        </p:sp>
      </p:grpSp>
      <p:grpSp>
        <p:nvGrpSpPr>
          <p:cNvPr id="66" name="Group 64">
            <a:extLst>
              <a:ext uri="{FF2B5EF4-FFF2-40B4-BE49-F238E27FC236}">
                <a16:creationId xmlns:a16="http://schemas.microsoft.com/office/drawing/2014/main" id="{B3BE61C8-7F5A-72D9-0A86-513F6761DAF7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124200"/>
            <a:ext cx="1066800" cy="914400"/>
            <a:chOff x="4368" y="1968"/>
            <a:chExt cx="672" cy="576"/>
          </a:xfrm>
        </p:grpSpPr>
        <p:sp>
          <p:nvSpPr>
            <p:cNvPr id="78878" name="Line 65">
              <a:extLst>
                <a:ext uri="{FF2B5EF4-FFF2-40B4-BE49-F238E27FC236}">
                  <a16:creationId xmlns:a16="http://schemas.microsoft.com/office/drawing/2014/main" id="{4743542B-6DDC-CF8A-AA77-4C01A2A34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968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879" name="Line 66">
              <a:extLst>
                <a:ext uri="{FF2B5EF4-FFF2-40B4-BE49-F238E27FC236}">
                  <a16:creationId xmlns:a16="http://schemas.microsoft.com/office/drawing/2014/main" id="{6212926A-BEF9-F116-74A6-3FBD2C0C9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160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880" name="Line 67">
              <a:extLst>
                <a:ext uri="{FF2B5EF4-FFF2-40B4-BE49-F238E27FC236}">
                  <a16:creationId xmlns:a16="http://schemas.microsoft.com/office/drawing/2014/main" id="{7576B497-631A-B543-212D-3DEF471B19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2160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881" name="Line 68">
              <a:extLst>
                <a:ext uri="{FF2B5EF4-FFF2-40B4-BE49-F238E27FC236}">
                  <a16:creationId xmlns:a16="http://schemas.microsoft.com/office/drawing/2014/main" id="{F8A389C3-80D6-15DE-F09C-785C918850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1968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8866" name="Group 69">
            <a:extLst>
              <a:ext uri="{FF2B5EF4-FFF2-40B4-BE49-F238E27FC236}">
                <a16:creationId xmlns:a16="http://schemas.microsoft.com/office/drawing/2014/main" id="{6E7CF3D1-BBA0-67F7-EA86-FD8116E311ED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513013"/>
            <a:ext cx="993775" cy="1677987"/>
            <a:chOff x="432" y="1775"/>
            <a:chExt cx="626" cy="1057"/>
          </a:xfrm>
        </p:grpSpPr>
        <p:grpSp>
          <p:nvGrpSpPr>
            <p:cNvPr id="78872" name="Group 70">
              <a:extLst>
                <a:ext uri="{FF2B5EF4-FFF2-40B4-BE49-F238E27FC236}">
                  <a16:creationId xmlns:a16="http://schemas.microsoft.com/office/drawing/2014/main" id="{59036038-0421-25B9-9481-68711855AF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78874" name="Rectangle 71">
                <a:extLst>
                  <a:ext uri="{FF2B5EF4-FFF2-40B4-BE49-F238E27FC236}">
                    <a16:creationId xmlns:a16="http://schemas.microsoft.com/office/drawing/2014/main" id="{34C9F184-981E-140B-FAF9-B5ABD6482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6D</a:t>
                </a:r>
              </a:p>
            </p:txBody>
          </p:sp>
          <p:sp>
            <p:nvSpPr>
              <p:cNvPr id="78875" name="Rectangle 72">
                <a:extLst>
                  <a:ext uri="{FF2B5EF4-FFF2-40B4-BE49-F238E27FC236}">
                    <a16:creationId xmlns:a16="http://schemas.microsoft.com/office/drawing/2014/main" id="{DA20D9A0-5EB6-56BF-6AA7-B357ED25C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3B</a:t>
                </a:r>
              </a:p>
            </p:txBody>
          </p:sp>
          <p:sp>
            <p:nvSpPr>
              <p:cNvPr id="78876" name="Rectangle 73">
                <a:extLst>
                  <a:ext uri="{FF2B5EF4-FFF2-40B4-BE49-F238E27FC236}">
                    <a16:creationId xmlns:a16="http://schemas.microsoft.com/office/drawing/2014/main" id="{9D5FF3BF-94E9-F0C4-1635-F5589E4AF8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78877" name="Rectangle 74">
                <a:extLst>
                  <a:ext uri="{FF2B5EF4-FFF2-40B4-BE49-F238E27FC236}">
                    <a16:creationId xmlns:a16="http://schemas.microsoft.com/office/drawing/2014/main" id="{A1332065-95CF-DB9D-1DBF-B9CE8B48C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00</a:t>
                </a:r>
              </a:p>
            </p:txBody>
          </p:sp>
        </p:grpSp>
        <p:sp>
          <p:nvSpPr>
            <p:cNvPr id="78873" name="Text Box 75">
              <a:extLst>
                <a:ext uri="{FF2B5EF4-FFF2-40B4-BE49-F238E27FC236}">
                  <a16:creationId xmlns:a16="http://schemas.microsoft.com/office/drawing/2014/main" id="{3123B690-BCDA-6717-BB9A-0199B768B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75"/>
              <a:ext cx="6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Helvetica" panose="020B0604020202020204" pitchFamily="34" charset="0"/>
                </a:rPr>
                <a:t>Linux </a:t>
              </a:r>
              <a:r>
                <a:rPr kumimoji="0" lang="en-US" altLang="tr-TR" sz="1800" b="1">
                  <a:latin typeface="Courier New" panose="02070309020205020404" pitchFamily="49" charset="0"/>
                </a:rPr>
                <a:t>C</a:t>
              </a:r>
              <a:endParaRPr kumimoji="0" lang="en-US" altLang="tr-TR" sz="1800" b="1">
                <a:latin typeface="Helvetica" panose="020B0604020202020204" pitchFamily="34" charset="0"/>
              </a:endParaRPr>
            </a:p>
          </p:txBody>
        </p:sp>
      </p:grpSp>
      <p:grpSp>
        <p:nvGrpSpPr>
          <p:cNvPr id="78" name="Group 76">
            <a:extLst>
              <a:ext uri="{FF2B5EF4-FFF2-40B4-BE49-F238E27FC236}">
                <a16:creationId xmlns:a16="http://schemas.microsoft.com/office/drawing/2014/main" id="{F8954ECC-2EBC-1A3E-6C60-10DF82A23E2A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124200"/>
            <a:ext cx="1066800" cy="914400"/>
            <a:chOff x="3312" y="1968"/>
            <a:chExt cx="672" cy="576"/>
          </a:xfrm>
        </p:grpSpPr>
        <p:sp>
          <p:nvSpPr>
            <p:cNvPr id="78868" name="Line 77">
              <a:extLst>
                <a:ext uri="{FF2B5EF4-FFF2-40B4-BE49-F238E27FC236}">
                  <a16:creationId xmlns:a16="http://schemas.microsoft.com/office/drawing/2014/main" id="{19EAFE76-BE2D-971B-B2AA-6B26C49A1C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544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869" name="Line 78">
              <a:extLst>
                <a:ext uri="{FF2B5EF4-FFF2-40B4-BE49-F238E27FC236}">
                  <a16:creationId xmlns:a16="http://schemas.microsoft.com/office/drawing/2014/main" id="{94B3D9E2-D280-9C80-63D0-1602BA547F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160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870" name="Line 79">
              <a:extLst>
                <a:ext uri="{FF2B5EF4-FFF2-40B4-BE49-F238E27FC236}">
                  <a16:creationId xmlns:a16="http://schemas.microsoft.com/office/drawing/2014/main" id="{99BA1471-9B65-A07A-95EC-70CEFA5523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2352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871" name="Line 80">
              <a:extLst>
                <a:ext uri="{FF2B5EF4-FFF2-40B4-BE49-F238E27FC236}">
                  <a16:creationId xmlns:a16="http://schemas.microsoft.com/office/drawing/2014/main" id="{904900C8-DC1A-97C0-DF83-D8AD57D62E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1968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E842631F-A1D2-080B-A7B1-C99DF280B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Representing Pointers</a:t>
            </a:r>
            <a:endParaRPr lang="tr-TR" altLang="tr-TR"/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877E245F-EE1D-DEE7-D557-03B918C216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D9C8AC8-6351-4A34-86FA-C41000D0F874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48</a:t>
            </a:fld>
            <a:endParaRPr kumimoji="0" lang="en-US" altLang="tr-TR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D0D4C85-7831-6AE9-4D7F-4CA0EC138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1066800"/>
            <a:ext cx="8307387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6" rIns="90479" bIns="44446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385763" indent="-385763">
              <a:spcBef>
                <a:spcPct val="0"/>
              </a:spcBef>
              <a:defRPr/>
            </a:pPr>
            <a:r>
              <a:rPr lang="en-US" altLang="tr-TR" sz="2400" kern="0">
                <a:latin typeface="Courier New" panose="02070309020205020404" pitchFamily="49" charset="0"/>
              </a:rPr>
              <a:t>int B = -15213;</a:t>
            </a:r>
          </a:p>
          <a:p>
            <a:pPr marL="385763" indent="-385763">
              <a:spcBef>
                <a:spcPct val="0"/>
              </a:spcBef>
              <a:defRPr/>
            </a:pPr>
            <a:r>
              <a:rPr lang="en-US" altLang="tr-TR" sz="2400" kern="0">
                <a:latin typeface="Courier New" panose="02070309020205020404" pitchFamily="49" charset="0"/>
              </a:rPr>
              <a:t>int *P = &amp;B;</a:t>
            </a:r>
          </a:p>
        </p:txBody>
      </p:sp>
      <p:sp>
        <p:nvSpPr>
          <p:cNvPr id="79877" name="Text Box 4">
            <a:extLst>
              <a:ext uri="{FF2B5EF4-FFF2-40B4-BE49-F238E27FC236}">
                <a16:creationId xmlns:a16="http://schemas.microsoft.com/office/drawing/2014/main" id="{B9A6E852-000D-D1A0-678F-7A07764C3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7467600" cy="1230313"/>
          </a:xfrm>
          <a:prstGeom prst="rect">
            <a:avLst/>
          </a:prstGeom>
          <a:solidFill>
            <a:srgbClr val="FFFF99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084263" algn="l"/>
              </a:tabLs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084263" algn="l"/>
              </a:tabLst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084263" algn="l"/>
              </a:tabLst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Alpha Address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Hex:</a:t>
            </a:r>
            <a:r>
              <a:rPr kumimoji="0" lang="en-US" altLang="tr-TR" sz="1800" b="1">
                <a:latin typeface="Courier New" panose="02070309020205020404" pitchFamily="49" charset="0"/>
              </a:rPr>
              <a:t>  	  1    F    F    F    F    F    C    A    0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Binary:</a:t>
            </a:r>
            <a:r>
              <a:rPr kumimoji="0" lang="en-US" altLang="tr-TR" sz="1800" b="1">
                <a:latin typeface="Courier New" panose="02070309020205020404" pitchFamily="49" charset="0"/>
              </a:rPr>
              <a:t>  	0001 1111 1111 1111 1111 1111 1100 1010 0000</a:t>
            </a:r>
          </a:p>
        </p:txBody>
      </p:sp>
      <p:grpSp>
        <p:nvGrpSpPr>
          <p:cNvPr id="79878" name="Group 5">
            <a:extLst>
              <a:ext uri="{FF2B5EF4-FFF2-40B4-BE49-F238E27FC236}">
                <a16:creationId xmlns:a16="http://schemas.microsoft.com/office/drawing/2014/main" id="{F15FCD33-28B9-F111-B839-F95ED3A76211}"/>
              </a:ext>
            </a:extLst>
          </p:cNvPr>
          <p:cNvGrpSpPr>
            <a:grpSpLocks/>
          </p:cNvGrpSpPr>
          <p:nvPr/>
        </p:nvGrpSpPr>
        <p:grpSpPr bwMode="auto">
          <a:xfrm>
            <a:off x="8245475" y="2786063"/>
            <a:ext cx="609600" cy="1219200"/>
            <a:chOff x="4272" y="2832"/>
            <a:chExt cx="384" cy="768"/>
          </a:xfrm>
        </p:grpSpPr>
        <p:sp>
          <p:nvSpPr>
            <p:cNvPr id="79900" name="Rectangle 6">
              <a:extLst>
                <a:ext uri="{FF2B5EF4-FFF2-40B4-BE49-F238E27FC236}">
                  <a16:creationId xmlns:a16="http://schemas.microsoft.com/office/drawing/2014/main" id="{2CFA0255-CBEE-C4E5-DE58-F79099464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832"/>
              <a:ext cx="384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01</a:t>
              </a:r>
            </a:p>
          </p:txBody>
        </p:sp>
        <p:sp>
          <p:nvSpPr>
            <p:cNvPr id="79901" name="Rectangle 7">
              <a:extLst>
                <a:ext uri="{FF2B5EF4-FFF2-40B4-BE49-F238E27FC236}">
                  <a16:creationId xmlns:a16="http://schemas.microsoft.com/office/drawing/2014/main" id="{31301E71-4422-3076-6492-728A9A35D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024"/>
              <a:ext cx="384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00</a:t>
              </a:r>
            </a:p>
          </p:txBody>
        </p:sp>
        <p:sp>
          <p:nvSpPr>
            <p:cNvPr id="79902" name="Rectangle 8">
              <a:extLst>
                <a:ext uri="{FF2B5EF4-FFF2-40B4-BE49-F238E27FC236}">
                  <a16:creationId xmlns:a16="http://schemas.microsoft.com/office/drawing/2014/main" id="{E7E800A2-4ED3-015C-9C7C-0D6EB8E14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216"/>
              <a:ext cx="384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00</a:t>
              </a:r>
            </a:p>
          </p:txBody>
        </p:sp>
        <p:sp>
          <p:nvSpPr>
            <p:cNvPr id="79903" name="Rectangle 9">
              <a:extLst>
                <a:ext uri="{FF2B5EF4-FFF2-40B4-BE49-F238E27FC236}">
                  <a16:creationId xmlns:a16="http://schemas.microsoft.com/office/drawing/2014/main" id="{F7523175-885D-7598-4002-F01F27352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408"/>
              <a:ext cx="384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00</a:t>
              </a:r>
            </a:p>
          </p:txBody>
        </p:sp>
      </p:grpSp>
      <p:grpSp>
        <p:nvGrpSpPr>
          <p:cNvPr id="79879" name="Group 10">
            <a:extLst>
              <a:ext uri="{FF2B5EF4-FFF2-40B4-BE49-F238E27FC236}">
                <a16:creationId xmlns:a16="http://schemas.microsoft.com/office/drawing/2014/main" id="{3B85C986-92AA-FC60-BC7D-EA459DFC5C16}"/>
              </a:ext>
            </a:extLst>
          </p:cNvPr>
          <p:cNvGrpSpPr>
            <a:grpSpLocks/>
          </p:cNvGrpSpPr>
          <p:nvPr/>
        </p:nvGrpSpPr>
        <p:grpSpPr bwMode="auto">
          <a:xfrm>
            <a:off x="8245475" y="1566863"/>
            <a:ext cx="609600" cy="1219200"/>
            <a:chOff x="1152" y="2160"/>
            <a:chExt cx="384" cy="768"/>
          </a:xfrm>
        </p:grpSpPr>
        <p:sp>
          <p:nvSpPr>
            <p:cNvPr id="79896" name="Rectangle 11">
              <a:extLst>
                <a:ext uri="{FF2B5EF4-FFF2-40B4-BE49-F238E27FC236}">
                  <a16:creationId xmlns:a16="http://schemas.microsoft.com/office/drawing/2014/main" id="{E80A721F-F92A-61FA-DBAF-36F5DA04E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160"/>
              <a:ext cx="384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A0</a:t>
              </a:r>
            </a:p>
          </p:txBody>
        </p:sp>
        <p:sp>
          <p:nvSpPr>
            <p:cNvPr id="79897" name="Rectangle 12">
              <a:extLst>
                <a:ext uri="{FF2B5EF4-FFF2-40B4-BE49-F238E27FC236}">
                  <a16:creationId xmlns:a16="http://schemas.microsoft.com/office/drawing/2014/main" id="{7F3492E7-83FD-25CF-158B-2155DBEE7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352"/>
              <a:ext cx="384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FC</a:t>
              </a:r>
            </a:p>
          </p:txBody>
        </p:sp>
        <p:sp>
          <p:nvSpPr>
            <p:cNvPr id="79898" name="Rectangle 13">
              <a:extLst>
                <a:ext uri="{FF2B5EF4-FFF2-40B4-BE49-F238E27FC236}">
                  <a16:creationId xmlns:a16="http://schemas.microsoft.com/office/drawing/2014/main" id="{47FFFA74-8DA5-90F3-A7A5-33F0DDF59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544"/>
              <a:ext cx="384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FF</a:t>
              </a:r>
            </a:p>
          </p:txBody>
        </p:sp>
        <p:sp>
          <p:nvSpPr>
            <p:cNvPr id="79899" name="Rectangle 14">
              <a:extLst>
                <a:ext uri="{FF2B5EF4-FFF2-40B4-BE49-F238E27FC236}">
                  <a16:creationId xmlns:a16="http://schemas.microsoft.com/office/drawing/2014/main" id="{7506F652-4D21-EAFC-9589-8DCE06721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736"/>
              <a:ext cx="384" cy="19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FF</a:t>
              </a:r>
            </a:p>
          </p:txBody>
        </p:sp>
      </p:grpSp>
      <p:sp>
        <p:nvSpPr>
          <p:cNvPr id="79880" name="Text Box 15">
            <a:extLst>
              <a:ext uri="{FF2B5EF4-FFF2-40B4-BE49-F238E27FC236}">
                <a16:creationId xmlns:a16="http://schemas.microsoft.com/office/drawing/2014/main" id="{F4E165E9-5983-093F-C145-228949835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75" y="1109663"/>
            <a:ext cx="1019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Alpha </a:t>
            </a:r>
            <a:r>
              <a:rPr kumimoji="0" lang="en-US" altLang="tr-TR" sz="1800" b="1">
                <a:latin typeface="Courier New" panose="02070309020205020404" pitchFamily="49" charset="0"/>
              </a:rPr>
              <a:t>P</a:t>
            </a:r>
            <a:endParaRPr kumimoji="0" lang="en-US" altLang="tr-TR" sz="1800" b="1">
              <a:latin typeface="Helvetica" panose="020B0604020202020204" pitchFamily="34" charset="0"/>
            </a:endParaRPr>
          </a:p>
        </p:txBody>
      </p:sp>
      <p:sp>
        <p:nvSpPr>
          <p:cNvPr id="79881" name="Text Box 16">
            <a:extLst>
              <a:ext uri="{FF2B5EF4-FFF2-40B4-BE49-F238E27FC236}">
                <a16:creationId xmlns:a16="http://schemas.microsoft.com/office/drawing/2014/main" id="{D987D50B-9CD5-40D7-068B-1CDA55BE8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3276600"/>
            <a:ext cx="6781800" cy="1092200"/>
          </a:xfrm>
          <a:prstGeom prst="rect">
            <a:avLst/>
          </a:prstGeom>
          <a:solidFill>
            <a:srgbClr val="CCFFCC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084263" algn="l"/>
              </a:tabLs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084263" algn="l"/>
              </a:tabLst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084263" algn="l"/>
              </a:tabLst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Sun Address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Hex:</a:t>
            </a:r>
            <a:r>
              <a:rPr kumimoji="0" lang="en-US" altLang="tr-TR" sz="1800" b="1">
                <a:latin typeface="Courier New" panose="02070309020205020404" pitchFamily="49" charset="0"/>
              </a:rPr>
              <a:t>  	  E    F    F    F    F    B    2    C    </a:t>
            </a:r>
            <a:r>
              <a:rPr kumimoji="0" lang="en-US" altLang="tr-TR" sz="1800" b="1">
                <a:latin typeface="Helvetica" panose="020B0604020202020204" pitchFamily="34" charset="0"/>
              </a:rPr>
              <a:t>Binary:</a:t>
            </a:r>
            <a:r>
              <a:rPr kumimoji="0" lang="en-US" altLang="tr-TR" sz="1800" b="1">
                <a:latin typeface="Courier New" panose="02070309020205020404" pitchFamily="49" charset="0"/>
              </a:rPr>
              <a:t>  	1110 1111 1111 1111 1111 1011 0010 1100</a:t>
            </a:r>
          </a:p>
        </p:txBody>
      </p:sp>
      <p:sp>
        <p:nvSpPr>
          <p:cNvPr id="79882" name="Text Box 17">
            <a:extLst>
              <a:ext uri="{FF2B5EF4-FFF2-40B4-BE49-F238E27FC236}">
                <a16:creationId xmlns:a16="http://schemas.microsoft.com/office/drawing/2014/main" id="{1D4E74D8-6963-7086-B6CD-0675D9038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91200"/>
            <a:ext cx="758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1800" b="1" i="1">
                <a:latin typeface="Helvetica" panose="020B0604020202020204" pitchFamily="34" charset="0"/>
              </a:rPr>
              <a:t>Different compilers &amp; machines assign different locations to objects</a:t>
            </a:r>
          </a:p>
        </p:txBody>
      </p:sp>
      <p:grpSp>
        <p:nvGrpSpPr>
          <p:cNvPr id="79883" name="Group 18">
            <a:extLst>
              <a:ext uri="{FF2B5EF4-FFF2-40B4-BE49-F238E27FC236}">
                <a16:creationId xmlns:a16="http://schemas.microsoft.com/office/drawing/2014/main" id="{CB1A2A0C-4BCC-28E5-B2A3-7A57FA94549D}"/>
              </a:ext>
            </a:extLst>
          </p:cNvPr>
          <p:cNvGrpSpPr>
            <a:grpSpLocks/>
          </p:cNvGrpSpPr>
          <p:nvPr/>
        </p:nvGrpSpPr>
        <p:grpSpPr bwMode="auto">
          <a:xfrm>
            <a:off x="317500" y="3581400"/>
            <a:ext cx="609600" cy="1219200"/>
            <a:chOff x="1632" y="2064"/>
            <a:chExt cx="384" cy="768"/>
          </a:xfrm>
        </p:grpSpPr>
        <p:sp>
          <p:nvSpPr>
            <p:cNvPr id="79892" name="Rectangle 19">
              <a:extLst>
                <a:ext uri="{FF2B5EF4-FFF2-40B4-BE49-F238E27FC236}">
                  <a16:creationId xmlns:a16="http://schemas.microsoft.com/office/drawing/2014/main" id="{780D8187-AC4F-65C8-A324-BFB47A12B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448"/>
              <a:ext cx="384" cy="192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FB</a:t>
              </a:r>
            </a:p>
          </p:txBody>
        </p:sp>
        <p:sp>
          <p:nvSpPr>
            <p:cNvPr id="79893" name="Rectangle 20">
              <a:extLst>
                <a:ext uri="{FF2B5EF4-FFF2-40B4-BE49-F238E27FC236}">
                  <a16:creationId xmlns:a16="http://schemas.microsoft.com/office/drawing/2014/main" id="{CAD019BC-5FFD-146B-526F-5E1756246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640"/>
              <a:ext cx="384" cy="192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2C</a:t>
              </a:r>
            </a:p>
          </p:txBody>
        </p:sp>
        <p:sp>
          <p:nvSpPr>
            <p:cNvPr id="79894" name="Rectangle 21">
              <a:extLst>
                <a:ext uri="{FF2B5EF4-FFF2-40B4-BE49-F238E27FC236}">
                  <a16:creationId xmlns:a16="http://schemas.microsoft.com/office/drawing/2014/main" id="{56DED56A-913A-DBB4-5D82-58791D772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064"/>
              <a:ext cx="384" cy="192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EF</a:t>
              </a:r>
            </a:p>
          </p:txBody>
        </p:sp>
        <p:sp>
          <p:nvSpPr>
            <p:cNvPr id="79895" name="Rectangle 22">
              <a:extLst>
                <a:ext uri="{FF2B5EF4-FFF2-40B4-BE49-F238E27FC236}">
                  <a16:creationId xmlns:a16="http://schemas.microsoft.com/office/drawing/2014/main" id="{B7184DEC-85C2-305F-A57B-AFF2323E0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256"/>
              <a:ext cx="384" cy="192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FF</a:t>
              </a:r>
            </a:p>
          </p:txBody>
        </p:sp>
      </p:grpSp>
      <p:sp>
        <p:nvSpPr>
          <p:cNvPr id="79884" name="Text Box 23">
            <a:extLst>
              <a:ext uri="{FF2B5EF4-FFF2-40B4-BE49-F238E27FC236}">
                <a16:creationId xmlns:a16="http://schemas.microsoft.com/office/drawing/2014/main" id="{25D04A8D-CEB0-2979-DF97-684B8C57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24200"/>
            <a:ext cx="815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Sun </a:t>
            </a:r>
            <a:r>
              <a:rPr kumimoji="0" lang="en-US" altLang="tr-TR" sz="1800" b="1">
                <a:latin typeface="Courier New" panose="02070309020205020404" pitchFamily="49" charset="0"/>
              </a:rPr>
              <a:t>P</a:t>
            </a:r>
            <a:endParaRPr kumimoji="0" lang="en-US" altLang="tr-TR" sz="1800" b="1">
              <a:latin typeface="Helvetica" panose="020B0604020202020204" pitchFamily="34" charset="0"/>
            </a:endParaRPr>
          </a:p>
        </p:txBody>
      </p:sp>
      <p:grpSp>
        <p:nvGrpSpPr>
          <p:cNvPr id="79885" name="Group 24">
            <a:extLst>
              <a:ext uri="{FF2B5EF4-FFF2-40B4-BE49-F238E27FC236}">
                <a16:creationId xmlns:a16="http://schemas.microsoft.com/office/drawing/2014/main" id="{9EC979E1-D022-75C2-C8AE-1FC113EA1C1B}"/>
              </a:ext>
            </a:extLst>
          </p:cNvPr>
          <p:cNvGrpSpPr>
            <a:grpSpLocks/>
          </p:cNvGrpSpPr>
          <p:nvPr/>
        </p:nvGrpSpPr>
        <p:grpSpPr bwMode="auto">
          <a:xfrm>
            <a:off x="8251825" y="4495800"/>
            <a:ext cx="609600" cy="1219200"/>
            <a:chOff x="1632" y="2064"/>
            <a:chExt cx="384" cy="768"/>
          </a:xfrm>
        </p:grpSpPr>
        <p:sp>
          <p:nvSpPr>
            <p:cNvPr id="79888" name="Rectangle 25">
              <a:extLst>
                <a:ext uri="{FF2B5EF4-FFF2-40B4-BE49-F238E27FC236}">
                  <a16:creationId xmlns:a16="http://schemas.microsoft.com/office/drawing/2014/main" id="{B06BD6BF-5DFA-4ADA-B68B-0CCEF7FBD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448"/>
              <a:ext cx="384" cy="192"/>
            </a:xfrm>
            <a:prstGeom prst="rect">
              <a:avLst/>
            </a:prstGeom>
            <a:solidFill>
              <a:srgbClr val="FF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FF</a:t>
              </a:r>
            </a:p>
          </p:txBody>
        </p:sp>
        <p:sp>
          <p:nvSpPr>
            <p:cNvPr id="79889" name="Rectangle 26">
              <a:extLst>
                <a:ext uri="{FF2B5EF4-FFF2-40B4-BE49-F238E27FC236}">
                  <a16:creationId xmlns:a16="http://schemas.microsoft.com/office/drawing/2014/main" id="{C5F52EEC-4276-FAFE-B0E6-575C60F77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640"/>
              <a:ext cx="384" cy="192"/>
            </a:xfrm>
            <a:prstGeom prst="rect">
              <a:avLst/>
            </a:prstGeom>
            <a:solidFill>
              <a:srgbClr val="FF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BF</a:t>
              </a:r>
            </a:p>
          </p:txBody>
        </p:sp>
        <p:sp>
          <p:nvSpPr>
            <p:cNvPr id="79890" name="Rectangle 27">
              <a:extLst>
                <a:ext uri="{FF2B5EF4-FFF2-40B4-BE49-F238E27FC236}">
                  <a16:creationId xmlns:a16="http://schemas.microsoft.com/office/drawing/2014/main" id="{0A5EF366-528C-234B-1BAC-EF072953E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064"/>
              <a:ext cx="384" cy="192"/>
            </a:xfrm>
            <a:prstGeom prst="rect">
              <a:avLst/>
            </a:prstGeom>
            <a:solidFill>
              <a:srgbClr val="FF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D4</a:t>
              </a:r>
            </a:p>
          </p:txBody>
        </p:sp>
        <p:sp>
          <p:nvSpPr>
            <p:cNvPr id="79891" name="Rectangle 28">
              <a:extLst>
                <a:ext uri="{FF2B5EF4-FFF2-40B4-BE49-F238E27FC236}">
                  <a16:creationId xmlns:a16="http://schemas.microsoft.com/office/drawing/2014/main" id="{59CEAC8A-4DF3-DC8A-A5A8-956693D0B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256"/>
              <a:ext cx="384" cy="192"/>
            </a:xfrm>
            <a:prstGeom prst="rect">
              <a:avLst/>
            </a:prstGeom>
            <a:solidFill>
              <a:srgbClr val="FF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F8</a:t>
              </a:r>
            </a:p>
          </p:txBody>
        </p:sp>
      </p:grpSp>
      <p:sp>
        <p:nvSpPr>
          <p:cNvPr id="79886" name="Text Box 29">
            <a:extLst>
              <a:ext uri="{FF2B5EF4-FFF2-40B4-BE49-F238E27FC236}">
                <a16:creationId xmlns:a16="http://schemas.microsoft.com/office/drawing/2014/main" id="{4848E5DA-7896-7625-C81B-D9E5438D8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4025" y="4038600"/>
            <a:ext cx="99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Linux </a:t>
            </a:r>
            <a:r>
              <a:rPr kumimoji="0" lang="en-US" altLang="tr-TR" sz="1800" b="1">
                <a:latin typeface="Courier New" panose="02070309020205020404" pitchFamily="49" charset="0"/>
              </a:rPr>
              <a:t>P</a:t>
            </a:r>
            <a:endParaRPr kumimoji="0" lang="en-US" altLang="tr-TR" sz="1800" b="1">
              <a:latin typeface="Helvetica" panose="020B0604020202020204" pitchFamily="34" charset="0"/>
            </a:endParaRPr>
          </a:p>
        </p:txBody>
      </p:sp>
      <p:sp>
        <p:nvSpPr>
          <p:cNvPr id="79887" name="Text Box 30">
            <a:extLst>
              <a:ext uri="{FF2B5EF4-FFF2-40B4-BE49-F238E27FC236}">
                <a16:creationId xmlns:a16="http://schemas.microsoft.com/office/drawing/2014/main" id="{D146E33E-C06D-78D1-2522-C0F916449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4495800"/>
            <a:ext cx="6781800" cy="1092200"/>
          </a:xfrm>
          <a:prstGeom prst="rect">
            <a:avLst/>
          </a:prstGeom>
          <a:solidFill>
            <a:srgbClr val="FFCCFF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084263" algn="l"/>
              </a:tabLs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084263" algn="l"/>
              </a:tabLst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084263" algn="l"/>
              </a:tabLst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Linux Address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Hex:</a:t>
            </a:r>
            <a:r>
              <a:rPr kumimoji="0" lang="en-US" altLang="tr-TR" sz="1800" b="1">
                <a:latin typeface="Courier New" panose="02070309020205020404" pitchFamily="49" charset="0"/>
              </a:rPr>
              <a:t>  	  B    F    F    F    F    8    D    4    </a:t>
            </a:r>
            <a:r>
              <a:rPr kumimoji="0" lang="en-US" altLang="tr-TR" sz="1800" b="1">
                <a:latin typeface="Helvetica" panose="020B0604020202020204" pitchFamily="34" charset="0"/>
              </a:rPr>
              <a:t>Binary:</a:t>
            </a:r>
            <a:r>
              <a:rPr kumimoji="0" lang="en-US" altLang="tr-TR" sz="1800" b="1">
                <a:latin typeface="Courier New" panose="02070309020205020404" pitchFamily="49" charset="0"/>
              </a:rPr>
              <a:t>  	1011 1111 1111 1111 1111 1000 1101 0100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8CFDAF77-1FB8-2F3B-6F5C-0F1408F7D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Representing Floats</a:t>
            </a:r>
            <a:endParaRPr lang="tr-TR" altLang="tr-TR"/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2F66825F-4528-6865-A61F-9584B0C712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233744B-35A4-48A0-8797-665F4FD45AB8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49</a:t>
            </a:fld>
            <a:endParaRPr kumimoji="0" lang="en-US" altLang="tr-TR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38F932-F29A-A462-D84A-EED0D2585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6" rIns="90479" bIns="44446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385763" indent="-385763">
              <a:spcBef>
                <a:spcPct val="0"/>
              </a:spcBef>
              <a:defRPr/>
            </a:pPr>
            <a:r>
              <a:rPr lang="en-US" altLang="tr-TR" sz="2400" kern="0">
                <a:latin typeface="Courier New" panose="02070309020205020404" pitchFamily="49" charset="0"/>
              </a:rPr>
              <a:t>Float F = 15213.0;</a:t>
            </a:r>
          </a:p>
        </p:txBody>
      </p:sp>
      <p:sp>
        <p:nvSpPr>
          <p:cNvPr id="80901" name="Text Box 4">
            <a:extLst>
              <a:ext uri="{FF2B5EF4-FFF2-40B4-BE49-F238E27FC236}">
                <a16:creationId xmlns:a16="http://schemas.microsoft.com/office/drawing/2014/main" id="{FDC0C9F3-F995-69BB-94A2-9FDD65CA5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733800"/>
            <a:ext cx="6781800" cy="15049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084263" algn="l"/>
              </a:tabLs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084263" algn="l"/>
              </a:tabLst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084263" algn="l"/>
              </a:tabLst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IEEE Single Precision Floating Point Representation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Hex:</a:t>
            </a:r>
            <a:r>
              <a:rPr kumimoji="0" lang="en-US" altLang="tr-TR" sz="1800" b="1">
                <a:latin typeface="Courier New" panose="02070309020205020404" pitchFamily="49" charset="0"/>
              </a:rPr>
              <a:t>  	  4    6    6    D    B    4    0    0    </a:t>
            </a:r>
            <a:r>
              <a:rPr kumimoji="0" lang="en-US" altLang="tr-TR" sz="1800" b="1">
                <a:latin typeface="Helvetica" panose="020B0604020202020204" pitchFamily="34" charset="0"/>
              </a:rPr>
              <a:t>Binary:</a:t>
            </a:r>
            <a:r>
              <a:rPr kumimoji="0" lang="en-US" altLang="tr-TR" sz="1800" b="1">
                <a:latin typeface="Courier New" panose="02070309020205020404" pitchFamily="49" charset="0"/>
              </a:rPr>
              <a:t>  	0100 0110 0110 1101 1011 0100 0000 0000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solidFill>
                  <a:schemeClr val="bg1"/>
                </a:solidFill>
                <a:latin typeface="Helvetica" panose="020B0604020202020204" pitchFamily="34" charset="0"/>
              </a:rPr>
              <a:t>15213:</a:t>
            </a:r>
            <a:r>
              <a:rPr kumimoji="0" lang="en-US" altLang="tr-TR" sz="1800" b="1">
                <a:solidFill>
                  <a:schemeClr val="bg1"/>
                </a:solidFill>
                <a:latin typeface="Courier New" panose="02070309020205020404" pitchFamily="49" charset="0"/>
              </a:rPr>
              <a:t>  	          1110 1101 1011 01</a:t>
            </a:r>
          </a:p>
        </p:txBody>
      </p:sp>
      <p:sp>
        <p:nvSpPr>
          <p:cNvPr id="80902" name="Text Box 5">
            <a:extLst>
              <a:ext uri="{FF2B5EF4-FFF2-40B4-BE49-F238E27FC236}">
                <a16:creationId xmlns:a16="http://schemas.microsoft.com/office/drawing/2014/main" id="{92B48B74-EEEF-5816-6B0B-4A5E1912F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15000"/>
            <a:ext cx="761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1800" b="1" i="1">
                <a:latin typeface="Helvetica" panose="020B0604020202020204" pitchFamily="34" charset="0"/>
              </a:rPr>
              <a:t>Not same as integer representation, but consistent across machines</a:t>
            </a:r>
          </a:p>
        </p:txBody>
      </p:sp>
      <p:grpSp>
        <p:nvGrpSpPr>
          <p:cNvPr id="80903" name="Group 6">
            <a:extLst>
              <a:ext uri="{FF2B5EF4-FFF2-40B4-BE49-F238E27FC236}">
                <a16:creationId xmlns:a16="http://schemas.microsoft.com/office/drawing/2014/main" id="{959B5DD5-2B19-5CF8-2021-8FE017E1927D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1446213"/>
            <a:ext cx="1692275" cy="1677987"/>
            <a:chOff x="432" y="1775"/>
            <a:chExt cx="1066" cy="1057"/>
          </a:xfrm>
        </p:grpSpPr>
        <p:grpSp>
          <p:nvGrpSpPr>
            <p:cNvPr id="80923" name="Group 7">
              <a:extLst>
                <a:ext uri="{FF2B5EF4-FFF2-40B4-BE49-F238E27FC236}">
                  <a16:creationId xmlns:a16="http://schemas.microsoft.com/office/drawing/2014/main" id="{484D0740-7BFD-B9F2-9016-255B46DAA6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80925" name="Rectangle 8">
                <a:extLst>
                  <a:ext uri="{FF2B5EF4-FFF2-40B4-BE49-F238E27FC236}">
                    <a16:creationId xmlns:a16="http://schemas.microsoft.com/office/drawing/2014/main" id="{52F57249-3714-C0CD-3283-CA17224397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80926" name="Rectangle 9">
                <a:extLst>
                  <a:ext uri="{FF2B5EF4-FFF2-40B4-BE49-F238E27FC236}">
                    <a16:creationId xmlns:a16="http://schemas.microsoft.com/office/drawing/2014/main" id="{1F0C3788-8F7C-7994-6EE3-BDC4F4B89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B4</a:t>
                </a:r>
              </a:p>
            </p:txBody>
          </p:sp>
          <p:sp>
            <p:nvSpPr>
              <p:cNvPr id="80927" name="Rectangle 10">
                <a:extLst>
                  <a:ext uri="{FF2B5EF4-FFF2-40B4-BE49-F238E27FC236}">
                    <a16:creationId xmlns:a16="http://schemas.microsoft.com/office/drawing/2014/main" id="{67FE76D0-F10E-DD33-BA6B-DD9F362AB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6D</a:t>
                </a:r>
              </a:p>
            </p:txBody>
          </p:sp>
          <p:sp>
            <p:nvSpPr>
              <p:cNvPr id="80928" name="Rectangle 11">
                <a:extLst>
                  <a:ext uri="{FF2B5EF4-FFF2-40B4-BE49-F238E27FC236}">
                    <a16:creationId xmlns:a16="http://schemas.microsoft.com/office/drawing/2014/main" id="{7FB14782-EFDA-FA53-FEFA-8015FCFB7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46</a:t>
                </a:r>
              </a:p>
            </p:txBody>
          </p:sp>
        </p:grpSp>
        <p:sp>
          <p:nvSpPr>
            <p:cNvPr id="80924" name="Text Box 12">
              <a:extLst>
                <a:ext uri="{FF2B5EF4-FFF2-40B4-BE49-F238E27FC236}">
                  <a16:creationId xmlns:a16="http://schemas.microsoft.com/office/drawing/2014/main" id="{2FFE1A8E-F3E9-E971-A932-8ED57A344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75"/>
              <a:ext cx="106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Helvetica" panose="020B0604020202020204" pitchFamily="34" charset="0"/>
                </a:rPr>
                <a:t>Linux/Alpha </a:t>
              </a:r>
              <a:r>
                <a:rPr kumimoji="0" lang="en-US" altLang="tr-TR" sz="1800" b="1">
                  <a:latin typeface="Courier New" panose="02070309020205020404" pitchFamily="49" charset="0"/>
                </a:rPr>
                <a:t>F</a:t>
              </a:r>
              <a:endParaRPr kumimoji="0" lang="en-US" altLang="tr-TR" sz="1800" b="1">
                <a:latin typeface="Helvetica" panose="020B0604020202020204" pitchFamily="34" charset="0"/>
              </a:endParaRPr>
            </a:p>
          </p:txBody>
        </p:sp>
      </p:grpSp>
      <p:grpSp>
        <p:nvGrpSpPr>
          <p:cNvPr id="80904" name="Group 13">
            <a:extLst>
              <a:ext uri="{FF2B5EF4-FFF2-40B4-BE49-F238E27FC236}">
                <a16:creationId xmlns:a16="http://schemas.microsoft.com/office/drawing/2014/main" id="{C1DAED94-B09A-FD74-7329-14A646378589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1446213"/>
            <a:ext cx="815975" cy="1677987"/>
            <a:chOff x="1576" y="1775"/>
            <a:chExt cx="514" cy="1057"/>
          </a:xfrm>
        </p:grpSpPr>
        <p:grpSp>
          <p:nvGrpSpPr>
            <p:cNvPr id="80917" name="Group 14">
              <a:extLst>
                <a:ext uri="{FF2B5EF4-FFF2-40B4-BE49-F238E27FC236}">
                  <a16:creationId xmlns:a16="http://schemas.microsoft.com/office/drawing/2014/main" id="{3ED0B1E5-FAD6-BE0E-6C48-9EC1FFC25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2064"/>
              <a:ext cx="384" cy="768"/>
              <a:chOff x="1632" y="2064"/>
              <a:chExt cx="384" cy="768"/>
            </a:xfrm>
          </p:grpSpPr>
          <p:sp>
            <p:nvSpPr>
              <p:cNvPr id="80919" name="Rectangle 15">
                <a:extLst>
                  <a:ext uri="{FF2B5EF4-FFF2-40B4-BE49-F238E27FC236}">
                    <a16:creationId xmlns:a16="http://schemas.microsoft.com/office/drawing/2014/main" id="{FE43E35C-93B8-201C-EDDF-343F548E7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B4</a:t>
                </a:r>
              </a:p>
            </p:txBody>
          </p:sp>
          <p:sp>
            <p:nvSpPr>
              <p:cNvPr id="80920" name="Rectangle 16">
                <a:extLst>
                  <a:ext uri="{FF2B5EF4-FFF2-40B4-BE49-F238E27FC236}">
                    <a16:creationId xmlns:a16="http://schemas.microsoft.com/office/drawing/2014/main" id="{2AC0BC92-E3A2-6789-41C0-933A46736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80921" name="Rectangle 17">
                <a:extLst>
                  <a:ext uri="{FF2B5EF4-FFF2-40B4-BE49-F238E27FC236}">
                    <a16:creationId xmlns:a16="http://schemas.microsoft.com/office/drawing/2014/main" id="{479919D4-8760-FA12-A0EA-3390210C7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46</a:t>
                </a:r>
              </a:p>
            </p:txBody>
          </p:sp>
          <p:sp>
            <p:nvSpPr>
              <p:cNvPr id="80922" name="Rectangle 18">
                <a:extLst>
                  <a:ext uri="{FF2B5EF4-FFF2-40B4-BE49-F238E27FC236}">
                    <a16:creationId xmlns:a16="http://schemas.microsoft.com/office/drawing/2014/main" id="{F5DCB9DB-0C66-3B6B-9D3E-DE6BF33BF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tr-TR" sz="1800" b="1">
                    <a:latin typeface="Courier New" panose="02070309020205020404" pitchFamily="49" charset="0"/>
                  </a:rPr>
                  <a:t>6D</a:t>
                </a:r>
              </a:p>
            </p:txBody>
          </p:sp>
        </p:grpSp>
        <p:sp>
          <p:nvSpPr>
            <p:cNvPr id="80918" name="Text Box 19">
              <a:extLst>
                <a:ext uri="{FF2B5EF4-FFF2-40B4-BE49-F238E27FC236}">
                  <a16:creationId xmlns:a16="http://schemas.microsoft.com/office/drawing/2014/main" id="{B59A619A-7AD8-C5B5-6058-40CB15CC8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6" y="1775"/>
              <a:ext cx="5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Helvetica" panose="020B0604020202020204" pitchFamily="34" charset="0"/>
                </a:rPr>
                <a:t>Sun </a:t>
              </a:r>
              <a:r>
                <a:rPr kumimoji="0" lang="en-US" altLang="tr-TR" sz="1800" b="1">
                  <a:latin typeface="Courier New" panose="02070309020205020404" pitchFamily="49" charset="0"/>
                </a:rPr>
                <a:t>F</a:t>
              </a:r>
              <a:endParaRPr kumimoji="0" lang="en-US" altLang="tr-TR" sz="1800" b="1">
                <a:latin typeface="Helvetica" panose="020B0604020202020204" pitchFamily="34" charset="0"/>
              </a:endParaRPr>
            </a:p>
          </p:txBody>
        </p:sp>
      </p:grpSp>
      <p:grpSp>
        <p:nvGrpSpPr>
          <p:cNvPr id="22" name="Group 20">
            <a:extLst>
              <a:ext uri="{FF2B5EF4-FFF2-40B4-BE49-F238E27FC236}">
                <a16:creationId xmlns:a16="http://schemas.microsoft.com/office/drawing/2014/main" id="{361B66D0-A9F0-1675-0518-CEA75D5D65E5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2057400"/>
            <a:ext cx="1066800" cy="914400"/>
            <a:chOff x="3456" y="1296"/>
            <a:chExt cx="672" cy="576"/>
          </a:xfrm>
        </p:grpSpPr>
        <p:sp>
          <p:nvSpPr>
            <p:cNvPr id="80913" name="Line 21">
              <a:extLst>
                <a:ext uri="{FF2B5EF4-FFF2-40B4-BE49-F238E27FC236}">
                  <a16:creationId xmlns:a16="http://schemas.microsoft.com/office/drawing/2014/main" id="{D7B4EB3A-1D47-B13B-1F55-B34624970A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296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14" name="Line 22">
              <a:extLst>
                <a:ext uri="{FF2B5EF4-FFF2-40B4-BE49-F238E27FC236}">
                  <a16:creationId xmlns:a16="http://schemas.microsoft.com/office/drawing/2014/main" id="{296E52A3-F206-5CD3-DFD5-737E0CEAE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488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15" name="Line 23">
              <a:extLst>
                <a:ext uri="{FF2B5EF4-FFF2-40B4-BE49-F238E27FC236}">
                  <a16:creationId xmlns:a16="http://schemas.microsoft.com/office/drawing/2014/main" id="{3B4FD7FB-0470-57FD-3F53-4F61B3361E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488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16" name="Line 24">
              <a:extLst>
                <a:ext uri="{FF2B5EF4-FFF2-40B4-BE49-F238E27FC236}">
                  <a16:creationId xmlns:a16="http://schemas.microsoft.com/office/drawing/2014/main" id="{FA2621E2-4BD7-262B-6E64-268241DE9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296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7" name="Text Box 25">
            <a:extLst>
              <a:ext uri="{FF2B5EF4-FFF2-40B4-BE49-F238E27FC236}">
                <a16:creationId xmlns:a16="http://schemas.microsoft.com/office/drawing/2014/main" id="{65BFD2D9-9BD1-25C8-D7FF-6467B1AEF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96000"/>
            <a:ext cx="720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1800" b="1" i="1">
                <a:latin typeface="Helvetica" panose="020B0604020202020204" pitchFamily="34" charset="0"/>
              </a:rPr>
              <a:t>Can see some relation to integer representation, but not obvious</a:t>
            </a:r>
          </a:p>
        </p:txBody>
      </p:sp>
      <p:sp>
        <p:nvSpPr>
          <p:cNvPr id="28" name="Text Box 26">
            <a:extLst>
              <a:ext uri="{FF2B5EF4-FFF2-40B4-BE49-F238E27FC236}">
                <a16:creationId xmlns:a16="http://schemas.microsoft.com/office/drawing/2014/main" id="{5A69877F-1723-3EB2-02D3-933131CBF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733800"/>
            <a:ext cx="6781800" cy="15049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084263" algn="l"/>
              </a:tabLs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084263" algn="l"/>
              </a:tabLst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084263" algn="l"/>
              </a:tabLst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0842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IEEE Single Precision Floating Point Representation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Hex:</a:t>
            </a:r>
            <a:r>
              <a:rPr kumimoji="0" lang="en-US" altLang="tr-TR" sz="1800" b="1">
                <a:latin typeface="Courier New" panose="02070309020205020404" pitchFamily="49" charset="0"/>
              </a:rPr>
              <a:t>  	  4    6    6    D    B    4    0    0    </a:t>
            </a:r>
            <a:r>
              <a:rPr kumimoji="0" lang="en-US" altLang="tr-TR" sz="1800" b="1">
                <a:latin typeface="Helvetica" panose="020B0604020202020204" pitchFamily="34" charset="0"/>
              </a:rPr>
              <a:t>Binary:</a:t>
            </a:r>
            <a:r>
              <a:rPr kumimoji="0" lang="en-US" altLang="tr-TR" sz="1800" b="1">
                <a:latin typeface="Courier New" panose="02070309020205020404" pitchFamily="49" charset="0"/>
              </a:rPr>
              <a:t>  	0100 0110 0110 1101 1011 0100 0000 0000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15213:</a:t>
            </a:r>
            <a:r>
              <a:rPr kumimoji="0" lang="en-US" altLang="tr-TR" sz="1800" b="1">
                <a:latin typeface="Courier New" panose="02070309020205020404" pitchFamily="49" charset="0"/>
              </a:rPr>
              <a:t>  	          1110 1101 1011 01</a:t>
            </a:r>
          </a:p>
        </p:txBody>
      </p:sp>
      <p:grpSp>
        <p:nvGrpSpPr>
          <p:cNvPr id="29" name="Group 27">
            <a:extLst>
              <a:ext uri="{FF2B5EF4-FFF2-40B4-BE49-F238E27FC236}">
                <a16:creationId xmlns:a16="http://schemas.microsoft.com/office/drawing/2014/main" id="{DA5EBF39-E157-5A4C-E99C-444495D66FD4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733800"/>
            <a:ext cx="6781800" cy="1828800"/>
            <a:chOff x="480" y="2352"/>
            <a:chExt cx="4272" cy="1152"/>
          </a:xfrm>
        </p:grpSpPr>
        <p:sp>
          <p:nvSpPr>
            <p:cNvPr id="80909" name="Line 28">
              <a:extLst>
                <a:ext uri="{FF2B5EF4-FFF2-40B4-BE49-F238E27FC236}">
                  <a16:creationId xmlns:a16="http://schemas.microsoft.com/office/drawing/2014/main" id="{F81C3553-1FF2-37D2-798A-FAD2AF1E7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3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10" name="Line 29">
              <a:extLst>
                <a:ext uri="{FF2B5EF4-FFF2-40B4-BE49-F238E27FC236}">
                  <a16:creationId xmlns:a16="http://schemas.microsoft.com/office/drawing/2014/main" id="{382E4BF1-1918-D2A1-4318-5D0F173FA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33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11" name="Line 30">
              <a:extLst>
                <a:ext uri="{FF2B5EF4-FFF2-40B4-BE49-F238E27FC236}">
                  <a16:creationId xmlns:a16="http://schemas.microsoft.com/office/drawing/2014/main" id="{90855C95-8F78-FD2F-3892-7D5768AB17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408"/>
              <a:ext cx="13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12" name="Text Box 31">
              <a:extLst>
                <a:ext uri="{FF2B5EF4-FFF2-40B4-BE49-F238E27FC236}">
                  <a16:creationId xmlns:a16="http://schemas.microsoft.com/office/drawing/2014/main" id="{B866B020-30D4-CF7F-9571-029B927AE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352"/>
              <a:ext cx="4272" cy="948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1084263" algn="l"/>
                </a:tabLst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1084263" algn="l"/>
                </a:tabLst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1084263" algn="l"/>
                </a:tabLst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1084263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tabLst>
                  <a:tab pos="1084263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084263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084263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084263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1084263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tr-TR" sz="1800" b="1">
                  <a:latin typeface="Helvetica" panose="020B0604020202020204" pitchFamily="34" charset="0"/>
                </a:rPr>
                <a:t>IEEE Single Precision Floating Point Representation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tr-TR" sz="1800" b="1">
                  <a:latin typeface="Helvetica" panose="020B0604020202020204" pitchFamily="34" charset="0"/>
                </a:rPr>
                <a:t>Hex:</a:t>
              </a:r>
              <a:r>
                <a:rPr kumimoji="0" lang="en-US" altLang="tr-TR" sz="1800" b="1">
                  <a:latin typeface="Courier New" panose="02070309020205020404" pitchFamily="49" charset="0"/>
                </a:rPr>
                <a:t>  	  4    6    6    D    B    4    0    0    </a:t>
              </a:r>
              <a:r>
                <a:rPr kumimoji="0" lang="en-US" altLang="tr-TR" sz="1800" b="1">
                  <a:latin typeface="Helvetica" panose="020B0604020202020204" pitchFamily="34" charset="0"/>
                </a:rPr>
                <a:t>Binary:</a:t>
              </a:r>
              <a:r>
                <a:rPr kumimoji="0" lang="en-US" altLang="tr-TR" sz="1800" b="1">
                  <a:latin typeface="Courier New" panose="02070309020205020404" pitchFamily="49" charset="0"/>
                </a:rPr>
                <a:t>  	0100 0110 0</a:t>
              </a:r>
              <a:r>
                <a:rPr kumimoji="0" lang="en-US" altLang="tr-TR" sz="1800" b="1">
                  <a:solidFill>
                    <a:srgbClr val="CC0000"/>
                  </a:solidFill>
                  <a:latin typeface="Courier New" panose="02070309020205020404" pitchFamily="49" charset="0"/>
                </a:rPr>
                <a:t>110 1101 1011 01</a:t>
              </a:r>
              <a:r>
                <a:rPr kumimoji="0" lang="en-US" altLang="tr-TR" sz="1800" b="1">
                  <a:latin typeface="Courier New" panose="02070309020205020404" pitchFamily="49" charset="0"/>
                </a:rPr>
                <a:t>00 0000 0000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tr-TR" sz="1800" b="1">
                  <a:latin typeface="Helvetica" panose="020B0604020202020204" pitchFamily="34" charset="0"/>
                </a:rPr>
                <a:t>15213:</a:t>
              </a:r>
              <a:r>
                <a:rPr kumimoji="0" lang="en-US" altLang="tr-TR" sz="1800" b="1">
                  <a:latin typeface="Courier New" panose="02070309020205020404" pitchFamily="49" charset="0"/>
                </a:rPr>
                <a:t>  	          1110 1101 1011 01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utoUpdateAnimBg="0"/>
      <p:bldP spid="2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>
            <a:extLst>
              <a:ext uri="{FF2B5EF4-FFF2-40B4-BE49-F238E27FC236}">
                <a16:creationId xmlns:a16="http://schemas.microsoft.com/office/drawing/2014/main" id="{B665014D-F338-D47D-DC9E-1D92908BB7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691DEB6-0F31-402B-B161-04EAE4CBF8FE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5</a:t>
            </a:fld>
            <a:endParaRPr kumimoji="0" lang="en-US" altLang="tr-TR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7C4D2BB0-6B4D-A4CD-D5F3-C877590EE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AD5D0C2-3C46-48CC-8137-BD1DFF59B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Rectangle 4">
            <a:extLst>
              <a:ext uri="{FF2B5EF4-FFF2-40B4-BE49-F238E27FC236}">
                <a16:creationId xmlns:a16="http://schemas.microsoft.com/office/drawing/2014/main" id="{5F6E40F2-EF04-C0FC-5193-DB80F6F934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/>
              <a:t>Elements of an Instruction</a:t>
            </a:r>
          </a:p>
        </p:txBody>
      </p:sp>
      <p:sp>
        <p:nvSpPr>
          <p:cNvPr id="721925" name="Rectangle 5">
            <a:extLst>
              <a:ext uri="{FF2B5EF4-FFF2-40B4-BE49-F238E27FC236}">
                <a16:creationId xmlns:a16="http://schemas.microsoft.com/office/drawing/2014/main" id="{DE442EC6-7034-E7A2-88C1-34ECBEF61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922338"/>
            <a:ext cx="8280400" cy="4978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 sz="2400"/>
              <a:t>Operation code (Op</a:t>
            </a:r>
            <a:r>
              <a:rPr lang="tr-TR" altLang="tr-TR" sz="2400"/>
              <a:t>-</a:t>
            </a:r>
            <a:r>
              <a:rPr lang="en-US" altLang="tr-TR" sz="2400"/>
              <a:t>code)</a:t>
            </a:r>
          </a:p>
          <a:p>
            <a:pPr lvl="1"/>
            <a:r>
              <a:rPr lang="en-US" altLang="tr-TR" sz="2400"/>
              <a:t>Do this</a:t>
            </a:r>
            <a:endParaRPr lang="tr-TR" altLang="tr-TR" sz="2400"/>
          </a:p>
          <a:p>
            <a:pPr lvl="2"/>
            <a:r>
              <a:rPr lang="tr-TR" altLang="tr-TR"/>
              <a:t>Example: </a:t>
            </a:r>
            <a:r>
              <a:rPr lang="tr-TR" altLang="tr-TR">
                <a:solidFill>
                  <a:srgbClr val="FF0000"/>
                </a:solidFill>
              </a:rPr>
              <a:t>ADD</a:t>
            </a:r>
            <a:r>
              <a:rPr lang="tr-TR" altLang="tr-TR"/>
              <a:t> 30	(VVM code)</a:t>
            </a:r>
            <a:endParaRPr lang="en-US" altLang="tr-TR"/>
          </a:p>
          <a:p>
            <a:r>
              <a:rPr lang="en-US" altLang="tr-TR" sz="2400"/>
              <a:t>Source Operand reference</a:t>
            </a:r>
          </a:p>
          <a:p>
            <a:pPr lvl="1"/>
            <a:r>
              <a:rPr lang="en-US" altLang="tr-TR" sz="2400"/>
              <a:t>To this</a:t>
            </a:r>
            <a:endParaRPr lang="tr-TR" altLang="tr-TR" sz="2400"/>
          </a:p>
          <a:p>
            <a:pPr lvl="2"/>
            <a:r>
              <a:rPr lang="tr-TR" altLang="tr-TR"/>
              <a:t>Example: LDA </a:t>
            </a:r>
            <a:r>
              <a:rPr lang="tr-TR" altLang="tr-TR">
                <a:solidFill>
                  <a:srgbClr val="FF0000"/>
                </a:solidFill>
              </a:rPr>
              <a:t>50</a:t>
            </a:r>
            <a:r>
              <a:rPr lang="tr-TR" altLang="tr-TR"/>
              <a:t>	(VVM code)</a:t>
            </a:r>
            <a:endParaRPr lang="en-US" altLang="tr-TR"/>
          </a:p>
          <a:p>
            <a:r>
              <a:rPr lang="en-US" altLang="tr-TR" sz="2400"/>
              <a:t>Result Operand reference</a:t>
            </a:r>
          </a:p>
          <a:p>
            <a:pPr lvl="1"/>
            <a:r>
              <a:rPr lang="en-US" altLang="tr-TR" sz="2400"/>
              <a:t>P</a:t>
            </a:r>
            <a:r>
              <a:rPr lang="tr-TR" altLang="tr-TR" sz="2400"/>
              <a:t>ut</a:t>
            </a:r>
            <a:r>
              <a:rPr lang="en-US" altLang="tr-TR" sz="2400"/>
              <a:t> the </a:t>
            </a:r>
            <a:r>
              <a:rPr lang="tr-TR" altLang="tr-TR" sz="2400"/>
              <a:t>result</a:t>
            </a:r>
            <a:r>
              <a:rPr lang="en-US" altLang="tr-TR" sz="2400"/>
              <a:t> here</a:t>
            </a:r>
            <a:endParaRPr lang="tr-TR" altLang="tr-TR" sz="2400"/>
          </a:p>
          <a:p>
            <a:pPr lvl="2"/>
            <a:r>
              <a:rPr lang="tr-TR" altLang="tr-TR"/>
              <a:t>Example: STA </a:t>
            </a:r>
            <a:r>
              <a:rPr lang="tr-TR" altLang="tr-TR">
                <a:solidFill>
                  <a:srgbClr val="FF0000"/>
                </a:solidFill>
              </a:rPr>
              <a:t>60</a:t>
            </a:r>
            <a:r>
              <a:rPr lang="tr-TR" altLang="tr-TR"/>
              <a:t>	(VVM code)</a:t>
            </a:r>
            <a:endParaRPr lang="en-US" altLang="tr-TR"/>
          </a:p>
          <a:p>
            <a:r>
              <a:rPr lang="en-US" altLang="tr-TR" sz="2400"/>
              <a:t>Next Instruction Reference</a:t>
            </a:r>
          </a:p>
          <a:p>
            <a:pPr lvl="1"/>
            <a:r>
              <a:rPr lang="en-US" altLang="tr-TR" sz="2400"/>
              <a:t>When you have done that, do this...</a:t>
            </a:r>
            <a:endParaRPr lang="tr-TR" altLang="tr-TR" sz="2400"/>
          </a:p>
          <a:p>
            <a:pPr lvl="2"/>
            <a:r>
              <a:rPr lang="tr-TR" altLang="tr-TR" sz="2000"/>
              <a:t>PC points to the next instruction</a:t>
            </a:r>
            <a:endParaRPr lang="en-US" altLang="tr-TR" sz="2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1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1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1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1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1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21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19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19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219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19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219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219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19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19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219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19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19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219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219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19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19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19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219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219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2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9FFB52AE-5E1E-0C65-DDAA-C6A98FE6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Representing Strings</a:t>
            </a:r>
            <a:endParaRPr lang="tr-TR" altLang="tr-TR"/>
          </a:p>
        </p:txBody>
      </p:sp>
      <p:sp>
        <p:nvSpPr>
          <p:cNvPr id="81923" name="Slide Number Placeholder 3">
            <a:extLst>
              <a:ext uri="{FF2B5EF4-FFF2-40B4-BE49-F238E27FC236}">
                <a16:creationId xmlns:a16="http://schemas.microsoft.com/office/drawing/2014/main" id="{BA773726-3470-D193-2CA4-236308E46C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D263CAB-7369-4ACB-9AE7-36DBC9281D0D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50</a:t>
            </a:fld>
            <a:endParaRPr kumimoji="0" lang="en-US" altLang="tr-TR" sz="1200"/>
          </a:p>
        </p:txBody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BA8719D4-8C4D-7714-9BDA-6912F42EA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1009650"/>
            <a:ext cx="4356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85763" indent="-38576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FF0000"/>
              </a:buClr>
            </a:pPr>
            <a:r>
              <a:rPr lang="en-US" altLang="tr-TR" sz="2400">
                <a:latin typeface="Courier New" panose="02070309020205020404" pitchFamily="49" charset="0"/>
              </a:rPr>
              <a:t>char S[6] = "15213";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3C86B9E-EA73-4785-2CA4-52469E82D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12825"/>
            <a:ext cx="8326437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385763" indent="-385763">
              <a:defRPr/>
            </a:pPr>
            <a:r>
              <a:rPr lang="en-US" altLang="tr-TR" kern="0"/>
              <a:t>Strings in C</a:t>
            </a:r>
          </a:p>
          <a:p>
            <a:pPr marL="744538" lvl="1" indent="-246063">
              <a:defRPr/>
            </a:pPr>
            <a:r>
              <a:rPr lang="en-US" altLang="tr-TR" kern="0"/>
              <a:t>Represented by array of characters</a:t>
            </a:r>
          </a:p>
          <a:p>
            <a:pPr marL="744538" lvl="1" indent="-246063">
              <a:defRPr/>
            </a:pPr>
            <a:r>
              <a:rPr lang="en-US" altLang="tr-TR" kern="0"/>
              <a:t>Each character encoded in ASCII format</a:t>
            </a:r>
          </a:p>
          <a:p>
            <a:pPr marL="1146175" lvl="2" indent="-238125">
              <a:defRPr/>
            </a:pPr>
            <a:r>
              <a:rPr lang="en-US" altLang="tr-TR" kern="0"/>
              <a:t>Standard 7-bit encoding of character set</a:t>
            </a:r>
          </a:p>
          <a:p>
            <a:pPr marL="1146175" lvl="2" indent="-238125">
              <a:defRPr/>
            </a:pPr>
            <a:r>
              <a:rPr lang="en-US" altLang="tr-TR" kern="0"/>
              <a:t>Character “0” has code </a:t>
            </a:r>
            <a:r>
              <a:rPr lang="en-US" altLang="tr-TR" kern="0">
                <a:latin typeface="Courier New" panose="02070309020205020404" pitchFamily="49" charset="0"/>
              </a:rPr>
              <a:t>0x30</a:t>
            </a:r>
          </a:p>
          <a:p>
            <a:pPr lvl="3">
              <a:defRPr/>
            </a:pPr>
            <a:r>
              <a:rPr lang="en-US" altLang="tr-TR" kern="0"/>
              <a:t>Digit </a:t>
            </a:r>
            <a:r>
              <a:rPr lang="en-US" altLang="tr-TR" i="1" kern="0"/>
              <a:t>i</a:t>
            </a:r>
            <a:r>
              <a:rPr lang="en-US" altLang="tr-TR" kern="0"/>
              <a:t>  has code </a:t>
            </a:r>
            <a:r>
              <a:rPr lang="en-US" altLang="tr-TR" kern="0">
                <a:latin typeface="Courier New" panose="02070309020205020404" pitchFamily="49" charset="0"/>
              </a:rPr>
              <a:t>0x30</a:t>
            </a:r>
            <a:r>
              <a:rPr lang="en-US" altLang="tr-TR" kern="0"/>
              <a:t>+</a:t>
            </a:r>
            <a:r>
              <a:rPr lang="en-US" altLang="tr-TR" i="1" kern="0"/>
              <a:t>i</a:t>
            </a:r>
          </a:p>
          <a:p>
            <a:pPr marL="744538" lvl="1" indent="-246063">
              <a:defRPr/>
            </a:pPr>
            <a:r>
              <a:rPr lang="en-US" altLang="tr-TR" kern="0"/>
              <a:t>String should be null-terminated</a:t>
            </a:r>
          </a:p>
          <a:p>
            <a:pPr marL="1146175" lvl="2" indent="-238125">
              <a:defRPr/>
            </a:pPr>
            <a:r>
              <a:rPr lang="en-US" altLang="tr-TR" kern="0"/>
              <a:t>Final character = 0</a:t>
            </a:r>
          </a:p>
          <a:p>
            <a:pPr marL="385763" indent="-385763">
              <a:defRPr/>
            </a:pPr>
            <a:r>
              <a:rPr lang="en-US" altLang="tr-TR" kern="0"/>
              <a:t>Compatibility</a:t>
            </a:r>
          </a:p>
          <a:p>
            <a:pPr marL="744538" lvl="1" indent="-246063">
              <a:defRPr/>
            </a:pPr>
            <a:r>
              <a:rPr lang="en-US" altLang="tr-TR" kern="0"/>
              <a:t>Byte ordering </a:t>
            </a:r>
            <a:r>
              <a:rPr lang="tr-TR" altLang="tr-TR" kern="0"/>
              <a:t>is </a:t>
            </a:r>
            <a:r>
              <a:rPr lang="en-US" altLang="tr-TR" kern="0"/>
              <a:t>not an issue</a:t>
            </a:r>
          </a:p>
          <a:p>
            <a:pPr marL="1146175" lvl="2" indent="-238125">
              <a:defRPr/>
            </a:pPr>
            <a:r>
              <a:rPr lang="en-US" altLang="tr-TR" kern="0"/>
              <a:t>Data are single byte quantities</a:t>
            </a:r>
          </a:p>
          <a:p>
            <a:pPr marL="744538" lvl="1" indent="-246063">
              <a:defRPr/>
            </a:pPr>
            <a:r>
              <a:rPr lang="en-US" altLang="tr-TR" kern="0"/>
              <a:t>Text files generally platform independent</a:t>
            </a:r>
          </a:p>
          <a:p>
            <a:pPr marL="1146175" lvl="2" indent="-238125">
              <a:defRPr/>
            </a:pPr>
            <a:r>
              <a:rPr lang="en-US" altLang="tr-TR" kern="0"/>
              <a:t>Except for different conventions of line termination character(s)!</a:t>
            </a:r>
            <a:endParaRPr lang="en-US" altLang="tr-TR" kern="0" dirty="0"/>
          </a:p>
        </p:txBody>
      </p:sp>
      <p:sp>
        <p:nvSpPr>
          <p:cNvPr id="81926" name="Text Box 5">
            <a:extLst>
              <a:ext uri="{FF2B5EF4-FFF2-40B4-BE49-F238E27FC236}">
                <a16:creationId xmlns:a16="http://schemas.microsoft.com/office/drawing/2014/main" id="{CF1334D3-ED95-B868-10E7-F8425621F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2708275"/>
            <a:ext cx="1692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Linux/Alpha </a:t>
            </a:r>
            <a:r>
              <a:rPr kumimoji="0" lang="en-US" altLang="tr-TR" sz="1800" b="1">
                <a:latin typeface="Courier New" panose="02070309020205020404" pitchFamily="49" charset="0"/>
              </a:rPr>
              <a:t>S</a:t>
            </a:r>
            <a:endParaRPr kumimoji="0" lang="en-US" altLang="tr-TR" sz="1800" b="1">
              <a:latin typeface="Helvetica" panose="020B0604020202020204" pitchFamily="34" charset="0"/>
            </a:endParaRPr>
          </a:p>
        </p:txBody>
      </p:sp>
      <p:sp>
        <p:nvSpPr>
          <p:cNvPr id="81927" name="Text Box 6">
            <a:extLst>
              <a:ext uri="{FF2B5EF4-FFF2-40B4-BE49-F238E27FC236}">
                <a16:creationId xmlns:a16="http://schemas.microsoft.com/office/drawing/2014/main" id="{D734B26B-CFA5-A313-D65F-5B44B5F0D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2708275"/>
            <a:ext cx="815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tr-TR" sz="1800" b="1">
                <a:latin typeface="Helvetica" panose="020B0604020202020204" pitchFamily="34" charset="0"/>
              </a:rPr>
              <a:t>Sun </a:t>
            </a:r>
            <a:r>
              <a:rPr kumimoji="0" lang="en-US" altLang="tr-TR" sz="1800" b="1">
                <a:latin typeface="Courier New" panose="02070309020205020404" pitchFamily="49" charset="0"/>
              </a:rPr>
              <a:t>S</a:t>
            </a:r>
            <a:endParaRPr kumimoji="0" lang="en-US" altLang="tr-TR" sz="1800" b="1">
              <a:latin typeface="Helvetica" panose="020B0604020202020204" pitchFamily="34" charset="0"/>
            </a:endParaRPr>
          </a:p>
        </p:txBody>
      </p:sp>
      <p:grpSp>
        <p:nvGrpSpPr>
          <p:cNvPr id="81928" name="Group 7">
            <a:extLst>
              <a:ext uri="{FF2B5EF4-FFF2-40B4-BE49-F238E27FC236}">
                <a16:creationId xmlns:a16="http://schemas.microsoft.com/office/drawing/2014/main" id="{AF6D24F0-37BC-8B7D-2BE1-EE96041D34F6}"/>
              </a:ext>
            </a:extLst>
          </p:cNvPr>
          <p:cNvGrpSpPr>
            <a:grpSpLocks/>
          </p:cNvGrpSpPr>
          <p:nvPr/>
        </p:nvGrpSpPr>
        <p:grpSpPr bwMode="auto">
          <a:xfrm>
            <a:off x="8185150" y="3167063"/>
            <a:ext cx="609600" cy="1828800"/>
            <a:chOff x="4896" y="2256"/>
            <a:chExt cx="384" cy="1152"/>
          </a:xfrm>
        </p:grpSpPr>
        <p:sp>
          <p:nvSpPr>
            <p:cNvPr id="81943" name="Rectangle 8">
              <a:extLst>
                <a:ext uri="{FF2B5EF4-FFF2-40B4-BE49-F238E27FC236}">
                  <a16:creationId xmlns:a16="http://schemas.microsoft.com/office/drawing/2014/main" id="{EB2AD120-E814-C65F-B95A-5F006E106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640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32</a:t>
              </a:r>
            </a:p>
          </p:txBody>
        </p:sp>
        <p:sp>
          <p:nvSpPr>
            <p:cNvPr id="81944" name="Rectangle 9">
              <a:extLst>
                <a:ext uri="{FF2B5EF4-FFF2-40B4-BE49-F238E27FC236}">
                  <a16:creationId xmlns:a16="http://schemas.microsoft.com/office/drawing/2014/main" id="{22847905-C179-8A3F-1F3B-7B5E129A1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83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31</a:t>
              </a:r>
            </a:p>
          </p:txBody>
        </p:sp>
        <p:sp>
          <p:nvSpPr>
            <p:cNvPr id="81945" name="Rectangle 10">
              <a:extLst>
                <a:ext uri="{FF2B5EF4-FFF2-40B4-BE49-F238E27FC236}">
                  <a16:creationId xmlns:a16="http://schemas.microsoft.com/office/drawing/2014/main" id="{768BA72E-3E4D-034A-8C12-0C2928F5D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25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31</a:t>
              </a:r>
            </a:p>
          </p:txBody>
        </p:sp>
        <p:sp>
          <p:nvSpPr>
            <p:cNvPr id="81946" name="Rectangle 11">
              <a:extLst>
                <a:ext uri="{FF2B5EF4-FFF2-40B4-BE49-F238E27FC236}">
                  <a16:creationId xmlns:a16="http://schemas.microsoft.com/office/drawing/2014/main" id="{D94C39F5-377F-4CDD-385A-AE7FF930D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44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35</a:t>
              </a:r>
            </a:p>
          </p:txBody>
        </p:sp>
        <p:sp>
          <p:nvSpPr>
            <p:cNvPr id="81947" name="Rectangle 12">
              <a:extLst>
                <a:ext uri="{FF2B5EF4-FFF2-40B4-BE49-F238E27FC236}">
                  <a16:creationId xmlns:a16="http://schemas.microsoft.com/office/drawing/2014/main" id="{EA4397CC-673A-7D28-D5C3-34C3C7EC5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302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33</a:t>
              </a:r>
            </a:p>
          </p:txBody>
        </p:sp>
        <p:sp>
          <p:nvSpPr>
            <p:cNvPr id="81948" name="Rectangle 13">
              <a:extLst>
                <a:ext uri="{FF2B5EF4-FFF2-40B4-BE49-F238E27FC236}">
                  <a16:creationId xmlns:a16="http://schemas.microsoft.com/office/drawing/2014/main" id="{0089AD0F-A7F9-F027-CA19-44DB6A12D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321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00</a:t>
              </a:r>
            </a:p>
          </p:txBody>
        </p:sp>
      </p:grpSp>
      <p:grpSp>
        <p:nvGrpSpPr>
          <p:cNvPr id="81929" name="Group 14">
            <a:extLst>
              <a:ext uri="{FF2B5EF4-FFF2-40B4-BE49-F238E27FC236}">
                <a16:creationId xmlns:a16="http://schemas.microsoft.com/office/drawing/2014/main" id="{2336A24C-7712-B1EC-3A55-BCBA17A058B0}"/>
              </a:ext>
            </a:extLst>
          </p:cNvPr>
          <p:cNvGrpSpPr>
            <a:grpSpLocks/>
          </p:cNvGrpSpPr>
          <p:nvPr/>
        </p:nvGrpSpPr>
        <p:grpSpPr bwMode="auto">
          <a:xfrm>
            <a:off x="6661150" y="3167063"/>
            <a:ext cx="609600" cy="1828800"/>
            <a:chOff x="4896" y="2256"/>
            <a:chExt cx="384" cy="1152"/>
          </a:xfrm>
        </p:grpSpPr>
        <p:sp>
          <p:nvSpPr>
            <p:cNvPr id="81937" name="Rectangle 15">
              <a:extLst>
                <a:ext uri="{FF2B5EF4-FFF2-40B4-BE49-F238E27FC236}">
                  <a16:creationId xmlns:a16="http://schemas.microsoft.com/office/drawing/2014/main" id="{BEE1A4F9-6B63-9A53-3EF7-669E0313B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640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32</a:t>
              </a:r>
            </a:p>
          </p:txBody>
        </p:sp>
        <p:sp>
          <p:nvSpPr>
            <p:cNvPr id="81938" name="Rectangle 16">
              <a:extLst>
                <a:ext uri="{FF2B5EF4-FFF2-40B4-BE49-F238E27FC236}">
                  <a16:creationId xmlns:a16="http://schemas.microsoft.com/office/drawing/2014/main" id="{8CA861A9-82F9-F82F-055D-257ECCC74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83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31</a:t>
              </a:r>
            </a:p>
          </p:txBody>
        </p:sp>
        <p:sp>
          <p:nvSpPr>
            <p:cNvPr id="81939" name="Rectangle 17">
              <a:extLst>
                <a:ext uri="{FF2B5EF4-FFF2-40B4-BE49-F238E27FC236}">
                  <a16:creationId xmlns:a16="http://schemas.microsoft.com/office/drawing/2014/main" id="{ED7E36E8-3EAB-3E00-4A6C-8AB0A61D0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25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31</a:t>
              </a:r>
            </a:p>
          </p:txBody>
        </p:sp>
        <p:sp>
          <p:nvSpPr>
            <p:cNvPr id="81940" name="Rectangle 18">
              <a:extLst>
                <a:ext uri="{FF2B5EF4-FFF2-40B4-BE49-F238E27FC236}">
                  <a16:creationId xmlns:a16="http://schemas.microsoft.com/office/drawing/2014/main" id="{43B4666B-08E4-4B52-90F1-17FAF641F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44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35</a:t>
              </a:r>
            </a:p>
          </p:txBody>
        </p:sp>
        <p:sp>
          <p:nvSpPr>
            <p:cNvPr id="81941" name="Rectangle 19">
              <a:extLst>
                <a:ext uri="{FF2B5EF4-FFF2-40B4-BE49-F238E27FC236}">
                  <a16:creationId xmlns:a16="http://schemas.microsoft.com/office/drawing/2014/main" id="{38C6B350-6AF8-5632-97E8-33221508C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302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33</a:t>
              </a:r>
            </a:p>
          </p:txBody>
        </p:sp>
        <p:sp>
          <p:nvSpPr>
            <p:cNvPr id="81942" name="Rectangle 20">
              <a:extLst>
                <a:ext uri="{FF2B5EF4-FFF2-40B4-BE49-F238E27FC236}">
                  <a16:creationId xmlns:a16="http://schemas.microsoft.com/office/drawing/2014/main" id="{DAA36FE7-6F63-C8CF-C3F1-297335528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321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tr-TR" sz="1800" b="1">
                  <a:latin typeface="Courier New" panose="02070309020205020404" pitchFamily="49" charset="0"/>
                </a:rPr>
                <a:t>00</a:t>
              </a:r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7326D30D-8EAE-F68E-CE22-9A403794E083}"/>
              </a:ext>
            </a:extLst>
          </p:cNvPr>
          <p:cNvGrpSpPr>
            <a:grpSpLocks/>
          </p:cNvGrpSpPr>
          <p:nvPr/>
        </p:nvGrpSpPr>
        <p:grpSpPr bwMode="auto">
          <a:xfrm>
            <a:off x="7270750" y="3319463"/>
            <a:ext cx="914400" cy="1524000"/>
            <a:chOff x="4272" y="1584"/>
            <a:chExt cx="576" cy="960"/>
          </a:xfrm>
        </p:grpSpPr>
        <p:sp>
          <p:nvSpPr>
            <p:cNvPr id="81931" name="Line 22">
              <a:extLst>
                <a:ext uri="{FF2B5EF4-FFF2-40B4-BE49-F238E27FC236}">
                  <a16:creationId xmlns:a16="http://schemas.microsoft.com/office/drawing/2014/main" id="{9FB08CAD-1E57-B7FE-012E-DAA7D1C4C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58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32" name="Line 23">
              <a:extLst>
                <a:ext uri="{FF2B5EF4-FFF2-40B4-BE49-F238E27FC236}">
                  <a16:creationId xmlns:a16="http://schemas.microsoft.com/office/drawing/2014/main" id="{B36FB442-A2B2-C674-CA81-D2C6060B7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776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33" name="Line 24">
              <a:extLst>
                <a:ext uri="{FF2B5EF4-FFF2-40B4-BE49-F238E27FC236}">
                  <a16:creationId xmlns:a16="http://schemas.microsoft.com/office/drawing/2014/main" id="{93C6C005-9CCA-14B1-EFC8-F24954C1B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968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34" name="Line 25">
              <a:extLst>
                <a:ext uri="{FF2B5EF4-FFF2-40B4-BE49-F238E27FC236}">
                  <a16:creationId xmlns:a16="http://schemas.microsoft.com/office/drawing/2014/main" id="{7D436020-2326-B8F4-204E-70F3D9FA1A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160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35" name="Line 26">
              <a:extLst>
                <a:ext uri="{FF2B5EF4-FFF2-40B4-BE49-F238E27FC236}">
                  <a16:creationId xmlns:a16="http://schemas.microsoft.com/office/drawing/2014/main" id="{6FEA5445-A73C-7C0B-C203-AEB0E1431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352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36" name="Line 27">
              <a:extLst>
                <a:ext uri="{FF2B5EF4-FFF2-40B4-BE49-F238E27FC236}">
                  <a16:creationId xmlns:a16="http://schemas.microsoft.com/office/drawing/2014/main" id="{520B00A9-3A73-0194-66A3-B75DFE9E07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54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3">
            <a:extLst>
              <a:ext uri="{FF2B5EF4-FFF2-40B4-BE49-F238E27FC236}">
                <a16:creationId xmlns:a16="http://schemas.microsoft.com/office/drawing/2014/main" id="{451ABB8F-A693-7ED1-D234-FDC846EFE2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031FA59-F01B-4CFB-9317-FE5FE505D319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51</a:t>
            </a:fld>
            <a:endParaRPr kumimoji="0" lang="en-US" altLang="tr-TR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CE1478C6-B545-66B8-A492-BE5AF0FBA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Example of C Data Structure</a:t>
            </a:r>
          </a:p>
        </p:txBody>
      </p:sp>
      <p:pic>
        <p:nvPicPr>
          <p:cNvPr id="82948" name="Picture 3">
            <a:extLst>
              <a:ext uri="{FF2B5EF4-FFF2-40B4-BE49-F238E27FC236}">
                <a16:creationId xmlns:a16="http://schemas.microsoft.com/office/drawing/2014/main" id="{A98D78DE-7D60-2864-18F0-37A9656CF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7018" r="8820" b="24210"/>
          <a:stretch>
            <a:fillRect/>
          </a:stretch>
        </p:blipFill>
        <p:spPr bwMode="auto">
          <a:xfrm>
            <a:off x="330200" y="776288"/>
            <a:ext cx="8737600" cy="563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>
            <a:extLst>
              <a:ext uri="{FF2B5EF4-FFF2-40B4-BE49-F238E27FC236}">
                <a16:creationId xmlns:a16="http://schemas.microsoft.com/office/drawing/2014/main" id="{00EEA2EC-D945-E16D-3B91-995B2AB997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75AB83F-2E73-44AC-938F-F0BA6CF66C5C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52</a:t>
            </a:fld>
            <a:endParaRPr kumimoji="0" lang="en-US" altLang="tr-TR" sz="12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74B9781C-C923-07DA-14A2-1A9A18BE3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800"/>
              <a:t>Common file formats and their endian order</a:t>
            </a:r>
          </a:p>
        </p:txBody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D74ACBBF-5DD6-BCC4-12C4-BCB76FD243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01700"/>
            <a:ext cx="87249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1800" b="1"/>
              <a:t>Adobe Photoshop</a:t>
            </a:r>
            <a:r>
              <a:rPr lang="tr-TR" altLang="tr-TR" sz="1800"/>
              <a:t> -- Big Endian </a:t>
            </a:r>
          </a:p>
          <a:p>
            <a:pPr>
              <a:lnSpc>
                <a:spcPct val="80000"/>
              </a:lnSpc>
            </a:pPr>
            <a:r>
              <a:rPr lang="tr-TR" altLang="tr-TR" sz="1800" b="1"/>
              <a:t>BMP (Windows and OS/2 Bitmaps)</a:t>
            </a:r>
            <a:r>
              <a:rPr lang="tr-TR" altLang="tr-TR" sz="1800"/>
              <a:t> -- Little Endian </a:t>
            </a:r>
          </a:p>
          <a:p>
            <a:pPr>
              <a:lnSpc>
                <a:spcPct val="80000"/>
              </a:lnSpc>
            </a:pPr>
            <a:r>
              <a:rPr lang="tr-TR" altLang="tr-TR" sz="1800" b="1"/>
              <a:t>DXF (AutoCad)</a:t>
            </a:r>
            <a:r>
              <a:rPr lang="tr-TR" altLang="tr-TR" sz="1800"/>
              <a:t> -- Variable </a:t>
            </a:r>
          </a:p>
          <a:p>
            <a:pPr>
              <a:lnSpc>
                <a:spcPct val="80000"/>
              </a:lnSpc>
            </a:pPr>
            <a:r>
              <a:rPr lang="tr-TR" altLang="tr-TR" sz="1800" b="1"/>
              <a:t>GIF</a:t>
            </a:r>
            <a:r>
              <a:rPr lang="tr-TR" altLang="tr-TR" sz="1800"/>
              <a:t> -- Little Endian </a:t>
            </a:r>
          </a:p>
          <a:p>
            <a:pPr>
              <a:lnSpc>
                <a:spcPct val="80000"/>
              </a:lnSpc>
            </a:pPr>
            <a:r>
              <a:rPr lang="tr-TR" altLang="tr-TR" sz="1800" b="1"/>
              <a:t>IMG (GEM Raster)</a:t>
            </a:r>
            <a:r>
              <a:rPr lang="tr-TR" altLang="tr-TR" sz="1800"/>
              <a:t> -- Big Endian </a:t>
            </a:r>
          </a:p>
          <a:p>
            <a:pPr>
              <a:lnSpc>
                <a:spcPct val="80000"/>
              </a:lnSpc>
            </a:pPr>
            <a:r>
              <a:rPr lang="tr-TR" altLang="tr-TR" sz="1800" b="1"/>
              <a:t>JPEG</a:t>
            </a:r>
            <a:r>
              <a:rPr lang="tr-TR" altLang="tr-TR" sz="1800"/>
              <a:t> -- Big Endian </a:t>
            </a:r>
          </a:p>
          <a:p>
            <a:pPr>
              <a:lnSpc>
                <a:spcPct val="80000"/>
              </a:lnSpc>
            </a:pPr>
            <a:r>
              <a:rPr lang="tr-TR" altLang="tr-TR" sz="1800" b="1"/>
              <a:t>FLI (Autodesk Animator)</a:t>
            </a:r>
            <a:r>
              <a:rPr lang="tr-TR" altLang="tr-TR" sz="1800"/>
              <a:t> -- Little Endian </a:t>
            </a:r>
          </a:p>
          <a:p>
            <a:pPr>
              <a:lnSpc>
                <a:spcPct val="80000"/>
              </a:lnSpc>
            </a:pPr>
            <a:r>
              <a:rPr lang="tr-TR" altLang="tr-TR" sz="1800" b="1"/>
              <a:t>MacPaint</a:t>
            </a:r>
            <a:r>
              <a:rPr lang="tr-TR" altLang="tr-TR" sz="1800"/>
              <a:t> -- Big Endian </a:t>
            </a:r>
          </a:p>
          <a:p>
            <a:pPr>
              <a:lnSpc>
                <a:spcPct val="80000"/>
              </a:lnSpc>
            </a:pPr>
            <a:r>
              <a:rPr lang="tr-TR" altLang="tr-TR" sz="1800" b="1"/>
              <a:t>PCX (PC Paintbrush)</a:t>
            </a:r>
            <a:r>
              <a:rPr lang="tr-TR" altLang="tr-TR" sz="1800"/>
              <a:t> -- Little Endian </a:t>
            </a:r>
          </a:p>
          <a:p>
            <a:pPr>
              <a:lnSpc>
                <a:spcPct val="80000"/>
              </a:lnSpc>
            </a:pPr>
            <a:r>
              <a:rPr lang="tr-TR" altLang="tr-TR" sz="1800" b="1"/>
              <a:t>PostScript</a:t>
            </a:r>
            <a:r>
              <a:rPr lang="tr-TR" altLang="tr-TR" sz="1800"/>
              <a:t> -- Not Applicable (text!) </a:t>
            </a:r>
          </a:p>
          <a:p>
            <a:pPr>
              <a:lnSpc>
                <a:spcPct val="80000"/>
              </a:lnSpc>
            </a:pPr>
            <a:r>
              <a:rPr lang="tr-TR" altLang="tr-TR" sz="1800" b="1"/>
              <a:t>POV (Persistence of Vision ray-tracer)</a:t>
            </a:r>
            <a:r>
              <a:rPr lang="tr-TR" altLang="tr-TR" sz="1800"/>
              <a:t> -- Not Applicable (text!) </a:t>
            </a:r>
          </a:p>
          <a:p>
            <a:pPr>
              <a:lnSpc>
                <a:spcPct val="80000"/>
              </a:lnSpc>
            </a:pPr>
            <a:r>
              <a:rPr lang="tr-TR" altLang="tr-TR" sz="1800" b="1"/>
              <a:t>QTM (Quicktime Movies)</a:t>
            </a:r>
            <a:r>
              <a:rPr lang="tr-TR" altLang="tr-TR" sz="1800"/>
              <a:t> -- Little Endian (on a Mac!) </a:t>
            </a:r>
          </a:p>
          <a:p>
            <a:pPr>
              <a:lnSpc>
                <a:spcPct val="80000"/>
              </a:lnSpc>
            </a:pPr>
            <a:r>
              <a:rPr lang="tr-TR" altLang="tr-TR" sz="1800" b="1"/>
              <a:t>Microsoft RIFF (.WAV &amp; .AVI)</a:t>
            </a:r>
            <a:r>
              <a:rPr lang="tr-TR" altLang="tr-TR" sz="1800"/>
              <a:t> -- Both </a:t>
            </a:r>
          </a:p>
          <a:p>
            <a:pPr>
              <a:lnSpc>
                <a:spcPct val="80000"/>
              </a:lnSpc>
            </a:pPr>
            <a:r>
              <a:rPr lang="tr-TR" altLang="tr-TR" sz="1800" b="1"/>
              <a:t>Microsoft RTF (Rich Text Format)</a:t>
            </a:r>
            <a:r>
              <a:rPr lang="tr-TR" altLang="tr-TR" sz="1800"/>
              <a:t> -- Little Endian </a:t>
            </a:r>
          </a:p>
          <a:p>
            <a:pPr>
              <a:lnSpc>
                <a:spcPct val="80000"/>
              </a:lnSpc>
            </a:pPr>
            <a:r>
              <a:rPr lang="tr-TR" altLang="tr-TR" sz="1800" b="1"/>
              <a:t>SGI (Silicon Graphics)</a:t>
            </a:r>
            <a:r>
              <a:rPr lang="tr-TR" altLang="tr-TR" sz="1800"/>
              <a:t> -- Big Endian </a:t>
            </a:r>
          </a:p>
          <a:p>
            <a:pPr>
              <a:lnSpc>
                <a:spcPct val="80000"/>
              </a:lnSpc>
            </a:pPr>
            <a:r>
              <a:rPr lang="tr-TR" altLang="tr-TR" sz="1800" b="1"/>
              <a:t>Sun Raster</a:t>
            </a:r>
            <a:r>
              <a:rPr lang="tr-TR" altLang="tr-TR" sz="1800"/>
              <a:t> -- Big Endian </a:t>
            </a:r>
          </a:p>
          <a:p>
            <a:pPr>
              <a:lnSpc>
                <a:spcPct val="80000"/>
              </a:lnSpc>
            </a:pPr>
            <a:r>
              <a:rPr lang="tr-TR" altLang="tr-TR" sz="1800" b="1"/>
              <a:t>TGA (Targa)</a:t>
            </a:r>
            <a:r>
              <a:rPr lang="tr-TR" altLang="tr-TR" sz="1800"/>
              <a:t> -- Little Endian </a:t>
            </a:r>
          </a:p>
          <a:p>
            <a:pPr>
              <a:lnSpc>
                <a:spcPct val="80000"/>
              </a:lnSpc>
            </a:pPr>
            <a:r>
              <a:rPr lang="tr-TR" altLang="tr-TR" sz="1800" b="1"/>
              <a:t>TIFF</a:t>
            </a:r>
            <a:r>
              <a:rPr lang="tr-TR" altLang="tr-TR" sz="1800"/>
              <a:t> -- Both, Endian identifier encoded into file </a:t>
            </a:r>
          </a:p>
          <a:p>
            <a:pPr>
              <a:lnSpc>
                <a:spcPct val="80000"/>
              </a:lnSpc>
            </a:pPr>
            <a:r>
              <a:rPr lang="tr-TR" altLang="tr-TR" sz="1800" b="1"/>
              <a:t>WPG (WordPerfect Graphics Metafile)</a:t>
            </a:r>
            <a:r>
              <a:rPr lang="tr-TR" altLang="tr-TR" sz="1800"/>
              <a:t> -- Big Endian (on a PC!) </a:t>
            </a:r>
          </a:p>
          <a:p>
            <a:pPr>
              <a:lnSpc>
                <a:spcPct val="80000"/>
              </a:lnSpc>
            </a:pPr>
            <a:r>
              <a:rPr lang="tr-TR" altLang="tr-TR" sz="1800" b="1"/>
              <a:t>XWD (X Window Dump)</a:t>
            </a:r>
            <a:r>
              <a:rPr lang="tr-TR" altLang="tr-TR" sz="1800"/>
              <a:t> -- Both, Endian identifier encoded into file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B6A14-6CD7-42DD-904A-359EFF0D4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A59B1E7C-D1CC-B53C-EE73-8382C0BA0074}"/>
              </a:ext>
            </a:extLst>
          </p:cNvPr>
          <p:cNvSpPr>
            <a:spLocks noGrp="1"/>
          </p:cNvSpPr>
          <p:nvPr>
            <p:ph type="tbl" idx="1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EFAC2-4CFB-E49F-80B4-BAD2F65E5F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A75650-5D7A-4362-AD8B-75AC0D80C457}" type="slidenum">
              <a:rPr lang="en-US" altLang="tr-TR" smtClean="0"/>
              <a:pPr>
                <a:defRPr/>
              </a:pPr>
              <a:t>53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53156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E2584E54-EB25-52FE-3A09-7D3572D662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6ECA6E15-77D6-4C77-AC82-7D377C493466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6</a:t>
            </a:fld>
            <a:endParaRPr kumimoji="0" lang="en-US" altLang="tr-TR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7C5C4D8-F422-7547-A1C3-9B31DDE43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FCBFADD-6F38-02A7-5974-5F6E5571E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EA8322C6-7B2E-861D-A53E-35E88AFC4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tr-TR" altLang="tr-TR"/>
              <a:t>Source and Result</a:t>
            </a:r>
            <a:r>
              <a:rPr lang="en-US" altLang="tr-TR"/>
              <a:t> Operands</a:t>
            </a:r>
          </a:p>
        </p:txBody>
      </p:sp>
      <p:sp>
        <p:nvSpPr>
          <p:cNvPr id="723973" name="Rectangle 5">
            <a:extLst>
              <a:ext uri="{FF2B5EF4-FFF2-40B4-BE49-F238E27FC236}">
                <a16:creationId xmlns:a16="http://schemas.microsoft.com/office/drawing/2014/main" id="{17104FAA-28DF-7D23-9410-CFD69E047A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tr-TR" altLang="tr-TR"/>
              <a:t>Source and Result</a:t>
            </a:r>
            <a:r>
              <a:rPr lang="en-US" altLang="tr-TR"/>
              <a:t> Operands</a:t>
            </a:r>
            <a:r>
              <a:rPr lang="tr-TR" altLang="tr-TR"/>
              <a:t> can be in one of the following areas:</a:t>
            </a:r>
            <a:endParaRPr lang="en-US" altLang="tr-TR"/>
          </a:p>
          <a:p>
            <a:pPr lvl="1"/>
            <a:r>
              <a:rPr lang="en-US" altLang="tr-TR"/>
              <a:t>Main memory </a:t>
            </a:r>
            <a:r>
              <a:rPr lang="tr-TR" altLang="tr-TR"/>
              <a:t>			</a:t>
            </a:r>
          </a:p>
          <a:p>
            <a:pPr lvl="1"/>
            <a:r>
              <a:rPr lang="tr-TR" altLang="tr-TR"/>
              <a:t>V</a:t>
            </a:r>
            <a:r>
              <a:rPr lang="en-US" altLang="tr-TR"/>
              <a:t>irtual memory </a:t>
            </a:r>
            <a:endParaRPr lang="tr-TR" altLang="tr-TR"/>
          </a:p>
          <a:p>
            <a:pPr lvl="1"/>
            <a:r>
              <a:rPr lang="tr-TR" altLang="tr-TR"/>
              <a:t>C</a:t>
            </a:r>
            <a:r>
              <a:rPr lang="en-US" altLang="tr-TR"/>
              <a:t>ache</a:t>
            </a:r>
          </a:p>
          <a:p>
            <a:pPr lvl="1"/>
            <a:r>
              <a:rPr lang="en-US" altLang="tr-TR"/>
              <a:t>CPU register</a:t>
            </a:r>
          </a:p>
          <a:p>
            <a:pPr lvl="1"/>
            <a:r>
              <a:rPr lang="en-US" altLang="tr-TR"/>
              <a:t>I/O device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2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39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39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39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7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F1E6A530-AAC0-F3E5-F179-4EE7815C44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60CE3A9D-239F-4639-8211-A4CB186FF951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7</a:t>
            </a:fld>
            <a:endParaRPr kumimoji="0" lang="en-US" altLang="tr-TR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0164B52-C12C-60DE-4CDD-D11013FB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05B3237-7050-27EC-E61E-3C34A2616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tr-TR" altLang="tr-TR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Rectangle 4">
            <a:extLst>
              <a:ext uri="{FF2B5EF4-FFF2-40B4-BE49-F238E27FC236}">
                <a16:creationId xmlns:a16="http://schemas.microsoft.com/office/drawing/2014/main" id="{35DA2518-A93B-A200-FC2E-0BC54396C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tr-TR"/>
              <a:t>Instruction Representation</a:t>
            </a:r>
          </a:p>
        </p:txBody>
      </p:sp>
      <p:sp>
        <p:nvSpPr>
          <p:cNvPr id="726021" name="Rectangle 5">
            <a:extLst>
              <a:ext uri="{FF2B5EF4-FFF2-40B4-BE49-F238E27FC236}">
                <a16:creationId xmlns:a16="http://schemas.microsoft.com/office/drawing/2014/main" id="{7AD62E84-1452-C52F-457C-F10AB6FE1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686800" cy="5638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tr-TR" sz="2800"/>
              <a:t>In machine code each instruction has a unique bit pattern</a:t>
            </a:r>
          </a:p>
          <a:p>
            <a:r>
              <a:rPr lang="en-US" altLang="tr-TR" sz="2800"/>
              <a:t>For human consumption a symbolic representation</a:t>
            </a:r>
            <a:r>
              <a:rPr lang="tr-TR" altLang="tr-TR" sz="2800"/>
              <a:t> </a:t>
            </a:r>
            <a:r>
              <a:rPr lang="en-US" altLang="tr-TR" sz="2800"/>
              <a:t>is used</a:t>
            </a:r>
            <a:r>
              <a:rPr lang="tr-TR" altLang="tr-TR" sz="2800"/>
              <a:t> (</a:t>
            </a:r>
            <a:r>
              <a:rPr lang="tr-TR" altLang="tr-TR" sz="2800">
                <a:solidFill>
                  <a:srgbClr val="FF0000"/>
                </a:solidFill>
              </a:rPr>
              <a:t>assembly language</a:t>
            </a:r>
            <a:r>
              <a:rPr lang="tr-TR" altLang="tr-TR" sz="2800"/>
              <a:t>)</a:t>
            </a:r>
          </a:p>
          <a:p>
            <a:r>
              <a:rPr lang="tr-TR" altLang="tr-TR" sz="2800">
                <a:solidFill>
                  <a:schemeClr val="accent1"/>
                </a:solidFill>
              </a:rPr>
              <a:t>Opcodes</a:t>
            </a:r>
            <a:r>
              <a:rPr lang="tr-TR" altLang="tr-TR" sz="2800"/>
              <a:t> are represented by abbreviations, called </a:t>
            </a:r>
            <a:r>
              <a:rPr lang="tr-TR" altLang="tr-TR" sz="2800">
                <a:solidFill>
                  <a:schemeClr val="accent1"/>
                </a:solidFill>
              </a:rPr>
              <a:t>mnemonics</a:t>
            </a:r>
            <a:r>
              <a:rPr lang="tr-TR" altLang="tr-TR" sz="2800"/>
              <a:t> indicating the operation</a:t>
            </a:r>
            <a:endParaRPr lang="en-US" altLang="tr-TR" sz="2800"/>
          </a:p>
          <a:p>
            <a:pPr lvl="1"/>
            <a:r>
              <a:rPr lang="tr-TR" altLang="tr-TR"/>
              <a:t> </a:t>
            </a:r>
            <a:r>
              <a:rPr lang="en-US" altLang="tr-TR"/>
              <a:t>ADD, SUB, LDA</a:t>
            </a:r>
            <a:r>
              <a:rPr lang="tr-TR" altLang="tr-TR"/>
              <a:t>, BRP, ... </a:t>
            </a:r>
            <a:endParaRPr lang="en-US" altLang="tr-TR"/>
          </a:p>
          <a:p>
            <a:r>
              <a:rPr lang="tr-TR" altLang="tr-TR" sz="2800"/>
              <a:t>In an assembly language, o</a:t>
            </a:r>
            <a:r>
              <a:rPr lang="en-US" altLang="tr-TR" sz="2800"/>
              <a:t>perands can also be represented </a:t>
            </a:r>
            <a:r>
              <a:rPr lang="tr-TR" altLang="tr-TR" sz="2800"/>
              <a:t>as following</a:t>
            </a:r>
            <a:endParaRPr lang="en-US" altLang="tr-TR" sz="2800"/>
          </a:p>
          <a:p>
            <a:pPr lvl="1"/>
            <a:r>
              <a:rPr lang="en-US" altLang="tr-TR"/>
              <a:t>ADD </a:t>
            </a:r>
            <a:r>
              <a:rPr lang="en-US" altLang="tr-TR">
                <a:solidFill>
                  <a:srgbClr val="0000CC"/>
                </a:solidFill>
              </a:rPr>
              <a:t>A</a:t>
            </a:r>
            <a:r>
              <a:rPr lang="en-US" altLang="tr-TR"/>
              <a:t>,</a:t>
            </a:r>
            <a:r>
              <a:rPr lang="en-US" altLang="tr-TR">
                <a:solidFill>
                  <a:srgbClr val="FF0000"/>
                </a:solidFill>
              </a:rPr>
              <a:t>B</a:t>
            </a:r>
            <a:r>
              <a:rPr lang="tr-TR" altLang="tr-TR">
                <a:solidFill>
                  <a:srgbClr val="FF0000"/>
                </a:solidFill>
              </a:rPr>
              <a:t>	</a:t>
            </a:r>
            <a:r>
              <a:rPr lang="tr-TR" altLang="tr-TR">
                <a:solidFill>
                  <a:srgbClr val="269913"/>
                </a:solidFill>
              </a:rPr>
              <a:t>(add contents of B and A and save 				the result into A)</a:t>
            </a:r>
            <a:endParaRPr lang="en-US" altLang="tr-TR">
              <a:solidFill>
                <a:srgbClr val="269913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2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6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6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26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58F80634-CB46-7350-481A-581330B39C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20DF17A-2D91-478F-9271-3C444607AA99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8</a:t>
            </a:fld>
            <a:endParaRPr kumimoji="0" lang="en-US" altLang="tr-TR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B7B3DCE-50C3-DB8F-A842-48A022B3D1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Simple Instruction Format</a:t>
            </a:r>
          </a:p>
        </p:txBody>
      </p:sp>
      <p:pic>
        <p:nvPicPr>
          <p:cNvPr id="728067" name="Picture 3">
            <a:extLst>
              <a:ext uri="{FF2B5EF4-FFF2-40B4-BE49-F238E27FC236}">
                <a16:creationId xmlns:a16="http://schemas.microsoft.com/office/drawing/2014/main" id="{E9D6DEDD-1E6A-D9AC-52A4-4CC861E6B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27504" r="13094" b="50000"/>
          <a:stretch>
            <a:fillRect/>
          </a:stretch>
        </p:blipFill>
        <p:spPr bwMode="auto">
          <a:xfrm>
            <a:off x="684213" y="1700213"/>
            <a:ext cx="79914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8068" name="Rectangle 4">
            <a:extLst>
              <a:ext uri="{FF2B5EF4-FFF2-40B4-BE49-F238E27FC236}">
                <a16:creationId xmlns:a16="http://schemas.microsoft.com/office/drawing/2014/main" id="{09ED75F5-38DF-23C8-2BE5-4BECBA07E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/>
              <a:t>Following is a 16 bit instruction format</a:t>
            </a:r>
          </a:p>
          <a:p>
            <a:endParaRPr lang="tr-TR" altLang="tr-TR"/>
          </a:p>
          <a:p>
            <a:endParaRPr lang="tr-TR" altLang="tr-TR"/>
          </a:p>
          <a:p>
            <a:endParaRPr lang="tr-TR" altLang="tr-TR"/>
          </a:p>
          <a:p>
            <a:endParaRPr lang="tr-TR" altLang="tr-TR"/>
          </a:p>
          <a:p>
            <a:r>
              <a:rPr lang="tr-TR" altLang="tr-TR"/>
              <a:t>So...</a:t>
            </a:r>
          </a:p>
          <a:p>
            <a:pPr lvl="1"/>
            <a:r>
              <a:rPr lang="tr-TR" altLang="tr-TR"/>
              <a:t>What is the maximum number of instructions in this processor?</a:t>
            </a:r>
          </a:p>
          <a:p>
            <a:pPr lvl="1"/>
            <a:r>
              <a:rPr lang="tr-TR" altLang="tr-TR"/>
              <a:t>What is the maximum directly addressable memory size?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2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2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ACE47F2F-4E1C-0835-11D9-284AE730C5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EE747D9-3873-4578-BE7C-71286247D94E}" type="slidenum">
              <a:rPr kumimoji="0" lang="en-US" altLang="tr-TR" sz="1200"/>
              <a:pPr>
                <a:spcBef>
                  <a:spcPct val="50000"/>
                </a:spcBef>
                <a:buFontTx/>
                <a:buNone/>
              </a:pPr>
              <a:t>9</a:t>
            </a:fld>
            <a:endParaRPr kumimoji="0" lang="en-US" altLang="tr-TR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92773AF-9F58-DC1D-5FB8-DB17FFCF2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Instruction Set Classification</a:t>
            </a:r>
          </a:p>
        </p:txBody>
      </p:sp>
      <p:sp>
        <p:nvSpPr>
          <p:cNvPr id="730115" name="Rectangle 3">
            <a:extLst>
              <a:ext uri="{FF2B5EF4-FFF2-40B4-BE49-F238E27FC236}">
                <a16:creationId xmlns:a16="http://schemas.microsoft.com/office/drawing/2014/main" id="{40168060-88FE-7136-262E-B107F5209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80400" cy="2033587"/>
          </a:xfrm>
        </p:spPr>
        <p:txBody>
          <a:bodyPr/>
          <a:lstStyle/>
          <a:p>
            <a:r>
              <a:rPr lang="en-US" altLang="tr-TR"/>
              <a:t>One way</a:t>
            </a:r>
            <a:r>
              <a:rPr lang="tr-TR" altLang="tr-TR"/>
              <a:t> for classification:</a:t>
            </a:r>
            <a:endParaRPr lang="en-US" altLang="tr-TR"/>
          </a:p>
          <a:p>
            <a:pPr lvl="1"/>
            <a:r>
              <a:rPr lang="en-US" altLang="tr-TR">
                <a:solidFill>
                  <a:schemeClr val="accent1"/>
                </a:solidFill>
              </a:rPr>
              <a:t>Number of operands for typical arithmetic instruction</a:t>
            </a:r>
          </a:p>
          <a:p>
            <a:pPr lvl="1">
              <a:buFontTx/>
              <a:buNone/>
            </a:pPr>
            <a:r>
              <a:rPr lang="en-US" altLang="tr-TR" b="1">
                <a:solidFill>
                  <a:schemeClr val="accent1"/>
                </a:solidFill>
                <a:latin typeface="Courier New" panose="02070309020205020404" pitchFamily="49" charset="0"/>
              </a:rPr>
              <a:t>		add $s1, $s2, $s3</a:t>
            </a:r>
          </a:p>
          <a:p>
            <a:pPr lvl="1"/>
            <a:endParaRPr lang="en-US" altLang="tr-TR">
              <a:solidFill>
                <a:schemeClr val="accent1"/>
              </a:solidFill>
            </a:endParaRPr>
          </a:p>
          <a:p>
            <a:pPr lvl="1"/>
            <a:endParaRPr lang="en-US" altLang="tr-TR">
              <a:solidFill>
                <a:schemeClr val="accent1"/>
              </a:solidFill>
            </a:endParaRPr>
          </a:p>
        </p:txBody>
      </p:sp>
      <p:grpSp>
        <p:nvGrpSpPr>
          <p:cNvPr id="730116" name="Group 4">
            <a:extLst>
              <a:ext uri="{FF2B5EF4-FFF2-40B4-BE49-F238E27FC236}">
                <a16:creationId xmlns:a16="http://schemas.microsoft.com/office/drawing/2014/main" id="{015C0AA6-ECC0-F9D3-F88B-CAC761CC77BF}"/>
              </a:ext>
            </a:extLst>
          </p:cNvPr>
          <p:cNvGrpSpPr>
            <a:grpSpLocks/>
          </p:cNvGrpSpPr>
          <p:nvPr/>
        </p:nvGrpSpPr>
        <p:grpSpPr bwMode="auto">
          <a:xfrm>
            <a:off x="2114550" y="2243138"/>
            <a:ext cx="5984875" cy="1311275"/>
            <a:chOff x="1143" y="1575"/>
            <a:chExt cx="3770" cy="826"/>
          </a:xfrm>
        </p:grpSpPr>
        <p:sp>
          <p:nvSpPr>
            <p:cNvPr id="21511" name="Oval 5">
              <a:extLst>
                <a:ext uri="{FF2B5EF4-FFF2-40B4-BE49-F238E27FC236}">
                  <a16:creationId xmlns:a16="http://schemas.microsoft.com/office/drawing/2014/main" id="{131DB7FC-CD28-413F-66D0-E47B65186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" y="1599"/>
              <a:ext cx="2417" cy="778"/>
            </a:xfrm>
            <a:prstGeom prst="ellips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tr-TR" altLang="tr-TR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12" name="Line 6">
              <a:extLst>
                <a:ext uri="{FF2B5EF4-FFF2-40B4-BE49-F238E27FC236}">
                  <a16:creationId xmlns:a16="http://schemas.microsoft.com/office/drawing/2014/main" id="{8CF0E8B9-5B9B-0C48-398C-CBD8353FF8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0" y="1986"/>
              <a:ext cx="79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13" name="Text Box 7">
              <a:extLst>
                <a:ext uri="{FF2B5EF4-FFF2-40B4-BE49-F238E27FC236}">
                  <a16:creationId xmlns:a16="http://schemas.microsoft.com/office/drawing/2014/main" id="{0F1CD170-6925-FA72-AFE6-F185AFCBB1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0" y="1575"/>
              <a:ext cx="54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8000">
                  <a:solidFill>
                    <a:srgbClr val="FF33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sp>
        <p:nvSpPr>
          <p:cNvPr id="730120" name="Rectangle 8">
            <a:extLst>
              <a:ext uri="{FF2B5EF4-FFF2-40B4-BE49-F238E27FC236}">
                <a16:creationId xmlns:a16="http://schemas.microsoft.com/office/drawing/2014/main" id="{A8C2E755-445F-EBBD-1C47-443F7C68D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644900"/>
            <a:ext cx="8229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/>
            <a:r>
              <a:rPr lang="en-US" altLang="tr-TR"/>
              <a:t>What are the possibilities?</a:t>
            </a:r>
          </a:p>
          <a:p>
            <a:pPr lvl="1"/>
            <a:endParaRPr lang="en-US" altLang="tr-TR"/>
          </a:p>
          <a:p>
            <a:pPr lvl="1"/>
            <a:r>
              <a:rPr lang="en-US" altLang="tr-TR"/>
              <a:t>Will use this C statement as an example: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  <a:buFontTx/>
              <a:buNone/>
            </a:pPr>
            <a:r>
              <a:rPr lang="en-US" altLang="tr-TR" b="1">
                <a:latin typeface="Courier New" panose="02070309020205020404" pitchFamily="49" charset="0"/>
              </a:rPr>
              <a:t>		a = b + c;</a:t>
            </a:r>
          </a:p>
          <a:p>
            <a:pPr lvl="1">
              <a:spcBef>
                <a:spcPct val="0"/>
              </a:spcBef>
            </a:pPr>
            <a:r>
              <a:rPr lang="en-US" altLang="tr-TR"/>
              <a:t>Assume </a:t>
            </a:r>
            <a:r>
              <a:rPr lang="en-US" altLang="tr-TR" b="1"/>
              <a:t>a</a:t>
            </a:r>
            <a:r>
              <a:rPr lang="en-US" altLang="tr-TR"/>
              <a:t>, </a:t>
            </a:r>
            <a:r>
              <a:rPr lang="en-US" altLang="tr-TR" b="1"/>
              <a:t>b</a:t>
            </a:r>
            <a:r>
              <a:rPr lang="en-US" altLang="tr-TR"/>
              <a:t> and </a:t>
            </a:r>
            <a:r>
              <a:rPr lang="en-US" altLang="tr-TR" b="1"/>
              <a:t>c</a:t>
            </a:r>
            <a:r>
              <a:rPr lang="en-US" altLang="tr-TR"/>
              <a:t> are in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15" grpId="0" build="p"/>
      <p:bldP spid="730120" grpId="0" build="p" bldLvl="2" autoUpdateAnimBg="0"/>
    </p:bldLst>
  </p:timing>
</p:sld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3550</TotalTime>
  <Words>2777</Words>
  <Application>Microsoft Office PowerPoint</Application>
  <PresentationFormat>Letter Paper (8.5x11 in)</PresentationFormat>
  <Paragraphs>601</Paragraphs>
  <Slides>53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Arial Black</vt:lpstr>
      <vt:lpstr>Courier New</vt:lpstr>
      <vt:lpstr>Helvetica</vt:lpstr>
      <vt:lpstr>Times New Roman</vt:lpstr>
      <vt:lpstr>Bahcesehir master slide</vt:lpstr>
      <vt:lpstr>BLM5207 Computer Organization</vt:lpstr>
      <vt:lpstr>Instruction Set Architecture</vt:lpstr>
      <vt:lpstr>Instruction Set</vt:lpstr>
      <vt:lpstr>Instruction Types</vt:lpstr>
      <vt:lpstr>Elements of an Instruction</vt:lpstr>
      <vt:lpstr>Source and Result Operands</vt:lpstr>
      <vt:lpstr>Instruction Representation</vt:lpstr>
      <vt:lpstr>Simple Instruction Format</vt:lpstr>
      <vt:lpstr>Instruction Set Classification</vt:lpstr>
      <vt:lpstr>Zero Address Machine</vt:lpstr>
      <vt:lpstr>One Address Machine</vt:lpstr>
      <vt:lpstr>Two Address Machine (1)</vt:lpstr>
      <vt:lpstr>Two Address Machine (2)</vt:lpstr>
      <vt:lpstr>Two Address Machine (3)</vt:lpstr>
      <vt:lpstr>Three Address Machine</vt:lpstr>
      <vt:lpstr>Utilization of Instruction Addresses</vt:lpstr>
      <vt:lpstr>Types of Operand</vt:lpstr>
      <vt:lpstr>Pentium Data Types</vt:lpstr>
      <vt:lpstr>Pentium Numeric Data Formats</vt:lpstr>
      <vt:lpstr>PowerPC Data Types</vt:lpstr>
      <vt:lpstr>Types of Operation</vt:lpstr>
      <vt:lpstr>Data Transfer</vt:lpstr>
      <vt:lpstr>Arithmetic</vt:lpstr>
      <vt:lpstr>Logical</vt:lpstr>
      <vt:lpstr>Basic Logical Operations</vt:lpstr>
      <vt:lpstr>Shift and Rotate Operations</vt:lpstr>
      <vt:lpstr>Examples of Shift and Rotate Operations</vt:lpstr>
      <vt:lpstr>An example - sending two characters in a word</vt:lpstr>
      <vt:lpstr>An example - sending two characters in a word</vt:lpstr>
      <vt:lpstr>Conversion</vt:lpstr>
      <vt:lpstr>Input/Output</vt:lpstr>
      <vt:lpstr>Systems Control</vt:lpstr>
      <vt:lpstr>Transfer of Control</vt:lpstr>
      <vt:lpstr>Branch Instruction</vt:lpstr>
      <vt:lpstr>Nested Procedure Calls</vt:lpstr>
      <vt:lpstr>Use of Stack</vt:lpstr>
      <vt:lpstr>Types of Operation</vt:lpstr>
      <vt:lpstr>CPU Actions for Various Types of Operations</vt:lpstr>
      <vt:lpstr>Pentium Operation Types </vt:lpstr>
      <vt:lpstr>Pentium Condition Codes</vt:lpstr>
      <vt:lpstr>Pentium Conditions for Conditional Jump and SETcc Instructions</vt:lpstr>
      <vt:lpstr>MMX Instruction Set</vt:lpstr>
      <vt:lpstr>PowerPC Operation Types</vt:lpstr>
      <vt:lpstr>PowerPC Operation Types</vt:lpstr>
      <vt:lpstr>Byte Ordering</vt:lpstr>
      <vt:lpstr>Byte Ordering Example</vt:lpstr>
      <vt:lpstr>Representing Integers</vt:lpstr>
      <vt:lpstr>Representing Pointers</vt:lpstr>
      <vt:lpstr>Representing Floats</vt:lpstr>
      <vt:lpstr>Representing Strings</vt:lpstr>
      <vt:lpstr>Example of C Data Structure</vt:lpstr>
      <vt:lpstr>Common file formats and their endian order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Bioinformatics</dc:title>
  <dc:creator>N AYDIN</dc:creator>
  <cp:lastModifiedBy>Nizamettin AYDIN</cp:lastModifiedBy>
  <cp:revision>271</cp:revision>
  <dcterms:created xsi:type="dcterms:W3CDTF">2004-11-05T11:30:37Z</dcterms:created>
  <dcterms:modified xsi:type="dcterms:W3CDTF">2022-11-11T15:50:20Z</dcterms:modified>
</cp:coreProperties>
</file>